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05613" cy="9939338"/>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49841" cy="496967"/>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54182" y="0"/>
            <a:ext cx="2949841" cy="496967"/>
          </a:xfrm>
          <a:prstGeom prst="rect">
            <a:avLst/>
          </a:prstGeom>
          <a:noFill/>
          <a:ln>
            <a:noFill/>
          </a:ln>
        </p:spPr>
        <p:txBody>
          <a:bodyPr lIns="91425" tIns="91425" rIns="91425" bIns="91425" anchor="t" anchorCtr="0"/>
          <a:lstStyle>
            <a:lvl1pPr marL="0" marR="0" indent="0" algn="r"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920750" y="746125"/>
            <a:ext cx="4967288" cy="37258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 name="Shape 5"/>
          <p:cNvSpPr txBox="1">
            <a:spLocks noGrp="1"/>
          </p:cNvSpPr>
          <p:nvPr>
            <p:ph type="body" idx="1"/>
          </p:nvPr>
        </p:nvSpPr>
        <p:spPr>
          <a:xfrm>
            <a:off x="680245" y="4721987"/>
            <a:ext cx="5445124" cy="4472700"/>
          </a:xfrm>
          <a:prstGeom prst="rect">
            <a:avLst/>
          </a:prstGeom>
          <a:noFill/>
          <a:ln>
            <a:noFill/>
          </a:ln>
        </p:spPr>
        <p:txBody>
          <a:bodyPr lIns="91425" tIns="91425" rIns="91425" bIns="91425" anchor="t" anchorCtr="0"/>
          <a:lstStyle>
            <a:lvl1pPr marL="0" marR="0" indent="0" algn="l" rtl="0">
              <a:spcBef>
                <a:spcPts val="360"/>
              </a:spcBef>
              <a:spcAft>
                <a:spcPts val="0"/>
              </a:spcAft>
              <a:defRPr/>
            </a:lvl1pPr>
            <a:lvl2pPr marL="457200" marR="0" indent="0" algn="l" rtl="0">
              <a:spcBef>
                <a:spcPts val="360"/>
              </a:spcBef>
              <a:spcAft>
                <a:spcPts val="0"/>
              </a:spcAft>
              <a:defRPr/>
            </a:lvl2pPr>
            <a:lvl3pPr marL="914400" marR="0" indent="0" algn="l" rtl="0">
              <a:spcBef>
                <a:spcPts val="360"/>
              </a:spcBef>
              <a:spcAft>
                <a:spcPts val="0"/>
              </a:spcAft>
              <a:defRPr/>
            </a:lvl3pPr>
            <a:lvl4pPr marL="1371600" marR="0" indent="0" algn="l" rtl="0">
              <a:spcBef>
                <a:spcPts val="360"/>
              </a:spcBef>
              <a:spcAft>
                <a:spcPts val="0"/>
              </a:spcAft>
              <a:defRPr/>
            </a:lvl4pPr>
            <a:lvl5pPr marL="1828800" marR="0" indent="0" algn="l" rtl="0">
              <a:spcBef>
                <a:spcPts val="36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9440775"/>
            <a:ext cx="2949841" cy="496967"/>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54182" y="9440775"/>
            <a:ext cx="2949841" cy="496967"/>
          </a:xfrm>
          <a:prstGeom prst="rect">
            <a:avLst/>
          </a:prstGeom>
          <a:noFill/>
          <a:ln>
            <a:noFill/>
          </a:ln>
        </p:spPr>
        <p:txBody>
          <a:bodyPr lIns="91675" tIns="45825" rIns="91675" bIns="45825" anchor="b" anchorCtr="0">
            <a:noAutofit/>
          </a:bodyPr>
          <a:lstStyle>
            <a:lvl1pPr marL="0" marR="0" indent="0" algn="r" rtl="0">
              <a:spcBef>
                <a:spcPts val="0"/>
              </a:spcBef>
              <a:spcAft>
                <a:spcPts val="0"/>
              </a:spcAft>
              <a:buNone/>
              <a:defRPr sz="1200" b="0" i="0" u="none" strike="noStrike" cap="none" baseline="0">
                <a:solidFill>
                  <a:schemeClr val="dk1"/>
                </a:solidFill>
                <a:latin typeface="Arial"/>
                <a:ea typeface="Arial"/>
                <a:cs typeface="Arial"/>
                <a:sym typeface="Arial"/>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0245" y="4721987"/>
            <a:ext cx="5445124" cy="4472700"/>
          </a:xfrm>
          <a:prstGeom prst="rect">
            <a:avLst/>
          </a:prstGeom>
        </p:spPr>
        <p:txBody>
          <a:bodyPr lIns="91425" tIns="91425" rIns="91425" bIns="91425" anchor="t" anchorCtr="0">
            <a:noAutofit/>
          </a:bodyPr>
          <a:lstStyle/>
          <a:p>
            <a:pPr>
              <a:spcBef>
                <a:spcPts val="0"/>
              </a:spcBef>
              <a:buNone/>
            </a:pPr>
            <a:endParaRPr/>
          </a:p>
        </p:txBody>
      </p:sp>
      <p:sp>
        <p:nvSpPr>
          <p:cNvPr id="100" name="Shape 100"/>
          <p:cNvSpPr>
            <a:spLocks noGrp="1" noRot="1" noChangeAspect="1"/>
          </p:cNvSpPr>
          <p:nvPr>
            <p:ph type="sldImg" idx="2"/>
          </p:nvPr>
        </p:nvSpPr>
        <p:spPr>
          <a:xfrm>
            <a:off x="920750" y="746125"/>
            <a:ext cx="4967288" cy="37258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0245" y="4721987"/>
            <a:ext cx="5445124" cy="4472700"/>
          </a:xfrm>
          <a:prstGeom prst="rect">
            <a:avLst/>
          </a:prstGeom>
        </p:spPr>
        <p:txBody>
          <a:bodyPr lIns="91425" tIns="91425" rIns="91425" bIns="91425" anchor="t" anchorCtr="0">
            <a:noAutofit/>
          </a:bodyPr>
          <a:lstStyle/>
          <a:p>
            <a:pPr>
              <a:spcBef>
                <a:spcPts val="0"/>
              </a:spcBef>
              <a:buNone/>
            </a:pPr>
            <a:endParaRPr/>
          </a:p>
        </p:txBody>
      </p:sp>
      <p:sp>
        <p:nvSpPr>
          <p:cNvPr id="158" name="Shape 158"/>
          <p:cNvSpPr>
            <a:spLocks noGrp="1" noRot="1" noChangeAspect="1"/>
          </p:cNvSpPr>
          <p:nvPr>
            <p:ph type="sldImg" idx="2"/>
          </p:nvPr>
        </p:nvSpPr>
        <p:spPr>
          <a:xfrm>
            <a:off x="920750" y="746125"/>
            <a:ext cx="4967288" cy="37258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0245" y="4721987"/>
            <a:ext cx="5445124" cy="4472700"/>
          </a:xfrm>
          <a:prstGeom prst="rect">
            <a:avLst/>
          </a:prstGeom>
        </p:spPr>
        <p:txBody>
          <a:bodyPr lIns="91425" tIns="91425" rIns="91425" bIns="91425" anchor="t" anchorCtr="0">
            <a:noAutofit/>
          </a:bodyPr>
          <a:lstStyle/>
          <a:p>
            <a:pPr>
              <a:spcBef>
                <a:spcPts val="0"/>
              </a:spcBef>
              <a:buNone/>
            </a:pPr>
            <a:endParaRPr/>
          </a:p>
        </p:txBody>
      </p:sp>
      <p:sp>
        <p:nvSpPr>
          <p:cNvPr id="165" name="Shape 165"/>
          <p:cNvSpPr>
            <a:spLocks noGrp="1" noRot="1" noChangeAspect="1"/>
          </p:cNvSpPr>
          <p:nvPr>
            <p:ph type="sldImg" idx="2"/>
          </p:nvPr>
        </p:nvSpPr>
        <p:spPr>
          <a:xfrm>
            <a:off x="920750" y="746125"/>
            <a:ext cx="4967288" cy="37258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sldNum" idx="12"/>
          </p:nvPr>
        </p:nvSpPr>
        <p:spPr>
          <a:xfrm>
            <a:off x="3854182" y="9440775"/>
            <a:ext cx="2949841" cy="496967"/>
          </a:xfrm>
          <a:prstGeom prst="rect">
            <a:avLst/>
          </a:prstGeom>
          <a:noFill/>
          <a:ln>
            <a:noFill/>
          </a:ln>
        </p:spPr>
        <p:txBody>
          <a:bodyPr lIns="91675" tIns="45825" rIns="91675" bIns="45825"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12</a:t>
            </a:fld>
            <a:endParaRPr lang="en-US" sz="1200" b="0" i="0" u="none" strike="noStrike" cap="none" baseline="0">
              <a:solidFill>
                <a:schemeClr val="dk1"/>
              </a:solidFill>
              <a:latin typeface="Arial"/>
              <a:ea typeface="Arial"/>
              <a:cs typeface="Arial"/>
              <a:sym typeface="Arial"/>
            </a:endParaRPr>
          </a:p>
        </p:txBody>
      </p:sp>
      <p:sp>
        <p:nvSpPr>
          <p:cNvPr id="171" name="Shape 171"/>
          <p:cNvSpPr>
            <a:spLocks noGrp="1" noRot="1" noChangeAspect="1"/>
          </p:cNvSpPr>
          <p:nvPr>
            <p:ph type="sldImg" idx="2"/>
          </p:nvPr>
        </p:nvSpPr>
        <p:spPr>
          <a:xfrm>
            <a:off x="1455737" y="638175"/>
            <a:ext cx="4910136" cy="3682999"/>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a:solidFill>
              <a:srgbClr val="000000"/>
            </a:solidFill>
            <a:prstDash val="solid"/>
            <a:miter/>
            <a:headEnd type="none" w="med" len="med"/>
            <a:tailEnd type="none" w="med" len="med"/>
          </a:ln>
        </p:spPr>
      </p:sp>
      <p:sp>
        <p:nvSpPr>
          <p:cNvPr id="172" name="Shape 172"/>
          <p:cNvSpPr txBox="1">
            <a:spLocks noGrp="1"/>
          </p:cNvSpPr>
          <p:nvPr>
            <p:ph type="body" idx="1"/>
          </p:nvPr>
        </p:nvSpPr>
        <p:spPr>
          <a:xfrm>
            <a:off x="1556434" y="4753321"/>
            <a:ext cx="4834980" cy="4330166"/>
          </a:xfrm>
          <a:prstGeom prst="rect">
            <a:avLst/>
          </a:prstGeom>
          <a:solidFill>
            <a:srgbClr val="FFFFFF"/>
          </a:solidFill>
          <a:ln w="9525" cap="flat">
            <a:solidFill>
              <a:srgbClr val="000000"/>
            </a:solidFill>
            <a:prstDash val="solid"/>
            <a:miter/>
            <a:headEnd type="none" w="med" len="med"/>
            <a:tailEnd type="none" w="med" len="med"/>
          </a:ln>
        </p:spPr>
        <p:txBody>
          <a:bodyPr lIns="91675" tIns="45825" rIns="91675" bIns="45825" anchor="t" anchorCtr="0">
            <a:noAutofit/>
          </a:bodyPr>
          <a:lstStyle/>
          <a:p>
            <a:pPr marL="0" marR="0" lvl="0" indent="0" algn="just"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We can roughly distinguish between the following perspectives: </a:t>
            </a:r>
          </a:p>
          <a:p>
            <a:pPr marL="0" marR="0" lvl="0" indent="0" algn="just" rtl="0">
              <a:spcBef>
                <a:spcPts val="360"/>
              </a:spcBef>
              <a:spcAft>
                <a:spcPts val="0"/>
              </a:spcAft>
              <a:buClr>
                <a:schemeClr val="dk1"/>
              </a:buClr>
              <a:buSzPct val="100000"/>
              <a:buFont typeface="Arial"/>
              <a:buChar char="•"/>
            </a:pPr>
            <a:r>
              <a:rPr lang="en-US" sz="1200" b="0" i="0" u="none" strike="noStrike" cap="none" baseline="0">
                <a:solidFill>
                  <a:schemeClr val="dk1"/>
                </a:solidFill>
                <a:latin typeface="Arial"/>
                <a:ea typeface="Arial"/>
                <a:cs typeface="Arial"/>
                <a:sym typeface="Arial"/>
              </a:rPr>
              <a:t>Cyber-security is an IT security issue: cyber-security can be approached as an IT security or information assurance issue, with strong focus on internet security. Policies are thus aimed at countering threats to the information infrastructure by technical means such as firewalls, anti-virus software, or intrusion detection software. </a:t>
            </a:r>
          </a:p>
          <a:p>
            <a:pPr marL="0" marR="0" lvl="0" indent="0" algn="just" rtl="0">
              <a:spcBef>
                <a:spcPts val="360"/>
              </a:spcBef>
              <a:spcAft>
                <a:spcPts val="0"/>
              </a:spcAft>
              <a:buClr>
                <a:schemeClr val="dk1"/>
              </a:buClr>
              <a:buSzPct val="100000"/>
              <a:buFont typeface="Arial"/>
              <a:buChar char="•"/>
            </a:pPr>
            <a:r>
              <a:rPr lang="en-US" sz="1200" b="0" i="0" u="none" strike="noStrike" cap="none" baseline="0">
                <a:solidFill>
                  <a:schemeClr val="dk1"/>
                </a:solidFill>
                <a:latin typeface="Arial"/>
                <a:ea typeface="Arial"/>
                <a:cs typeface="Arial"/>
                <a:sym typeface="Arial"/>
              </a:rPr>
              <a:t>Cyber-security is as an economic issue: cyber-security is seen as relevant to business continuity, and especially to e-business, which requires permanent access to ICT infrastructures and permanently available business processes to ensure satisfactory business performance. </a:t>
            </a:r>
          </a:p>
          <a:p>
            <a:pPr marL="0" marR="0" lvl="0" indent="0" algn="just" rtl="0">
              <a:spcBef>
                <a:spcPts val="360"/>
              </a:spcBef>
              <a:spcAft>
                <a:spcPts val="0"/>
              </a:spcAft>
              <a:buClr>
                <a:schemeClr val="dk1"/>
              </a:buClr>
              <a:buSzPct val="100000"/>
              <a:buFont typeface="Arial"/>
              <a:buChar char="•"/>
            </a:pPr>
            <a:r>
              <a:rPr lang="en-US" sz="1200" b="0" i="0" u="none" strike="noStrike" cap="none" baseline="0">
                <a:solidFill>
                  <a:schemeClr val="dk1"/>
                </a:solidFill>
                <a:latin typeface="Arial"/>
                <a:ea typeface="Arial"/>
                <a:cs typeface="Arial"/>
                <a:sym typeface="Arial"/>
              </a:rPr>
              <a:t>Cyber-security is a law enforcement issue: cyber-security is seen as relevant to (cyber-) crime. “Cyber-crime” is a very broad term with various meanings, and definitions can include everything from technology-enabled crimes to crimes committed against individual computers. </a:t>
            </a:r>
          </a:p>
          <a:p>
            <a:pPr marL="0" marR="0" lvl="0" indent="0" algn="just" rtl="0">
              <a:spcBef>
                <a:spcPts val="360"/>
              </a:spcBef>
              <a:spcAft>
                <a:spcPts val="0"/>
              </a:spcAft>
              <a:buClr>
                <a:schemeClr val="dk1"/>
              </a:buClr>
              <a:buSzPct val="100000"/>
              <a:buFont typeface="Arial"/>
              <a:buChar char="•"/>
            </a:pPr>
            <a:r>
              <a:rPr lang="en-US" sz="1200" b="0" i="0" u="none" strike="noStrike" cap="none" baseline="0">
                <a:solidFill>
                  <a:schemeClr val="dk1"/>
                </a:solidFill>
                <a:latin typeface="Arial"/>
                <a:ea typeface="Arial"/>
                <a:cs typeface="Arial"/>
                <a:sym typeface="Arial"/>
              </a:rPr>
              <a:t>Cyber-security is as a national security issue: Society as a whole and its core values are seen as endangered, due to their dependence on ICT. Action against the threat is aimed at several levels (the technical, legislative, organizational, or international levels). </a:t>
            </a:r>
          </a:p>
          <a:p>
            <a:pPr marL="0" marR="0" lvl="0" indent="0" algn="just" rtl="0">
              <a:spcBef>
                <a:spcPts val="360"/>
              </a:spcBef>
              <a:spcAft>
                <a:spcPts val="0"/>
              </a:spcAft>
              <a:buSzPct val="25000"/>
              <a:buNone/>
            </a:pPr>
            <a:r>
              <a:rPr lang="en-US" sz="1200" b="0" i="0" u="none" strike="noStrike" cap="none" baseline="0">
                <a:solidFill>
                  <a:schemeClr val="dk1"/>
                </a:solidFill>
                <a:latin typeface="Arial"/>
                <a:ea typeface="Arial"/>
                <a:cs typeface="Arial"/>
                <a:sym typeface="Arial"/>
              </a:rPr>
              <a:t>While all typologies can be found in all countries, the emphasis given to one or more of them varies to a considerable degree. The dominance of one or several typologies has implications for the shape of the protection policies and, subsequently, in determining appropriate protection efforts, goals, strategies, and instruments for problem solution</a:t>
            </a:r>
          </a:p>
          <a:p>
            <a:pPr marL="0" marR="0" lvl="0" indent="0" algn="l" rtl="0">
              <a:spcBef>
                <a:spcPts val="360"/>
              </a:spcBef>
              <a:spcAft>
                <a:spcPts val="0"/>
              </a:spcAft>
              <a:buSzPct val="25000"/>
              <a:buNone/>
            </a:pPr>
            <a:r>
              <a:rPr lang="en-US" sz="1200" b="0" i="0" u="none" strike="noStrike" cap="none" baseline="0">
                <a:solidFill>
                  <a:schemeClr val="dk1"/>
                </a:solidFill>
                <a:latin typeface="Arial"/>
                <a:ea typeface="Arial"/>
                <a:cs typeface="Arial"/>
                <a:sym typeface="Arial"/>
              </a:rPr>
              <a:t>In accordance to the different perspectives, information infrastructures are seen as competitive edge over business adversaries, as technical-operational systems, as objects of criminal activities, as defense-relevant strategic assets, or more general, as objects of national and international security policy. </a:t>
            </a:r>
          </a:p>
          <a:p>
            <a:pPr marL="0" marR="0" lvl="0" indent="0" algn="l" rtl="0">
              <a:spcBef>
                <a:spcPts val="360"/>
              </a:spcBef>
              <a:spcAft>
                <a:spcPts val="0"/>
              </a:spcAft>
              <a:buSzPct val="25000"/>
              <a:buNone/>
            </a:pPr>
            <a:r>
              <a:rPr lang="en-US" sz="1200" b="0" i="0" u="none" strike="noStrike" cap="none" baseline="0">
                <a:solidFill>
                  <a:schemeClr val="dk1"/>
                </a:solidFill>
                <a:latin typeface="Arial"/>
                <a:ea typeface="Arial"/>
                <a:cs typeface="Arial"/>
                <a:sym typeface="Arial"/>
              </a:rPr>
              <a:t>In the majority of countries, the law-enforcement/cyber-crime perspective has emerged as the most prominent one</a:t>
            </a:r>
          </a:p>
          <a:p>
            <a:pPr marL="0" marR="0" lvl="0" indent="0" algn="l" rtl="0">
              <a:spcBef>
                <a:spcPts val="360"/>
              </a:spcBef>
              <a:spcAft>
                <a:spcPts val="0"/>
              </a:spcAft>
              <a:buSzPct val="25000"/>
              <a:buNone/>
            </a:pPr>
            <a:r>
              <a:rPr lang="en-US" sz="1200" b="0" i="0" u="none" strike="noStrike" cap="none" baseline="0">
                <a:solidFill>
                  <a:schemeClr val="dk1"/>
                </a:solidFill>
                <a:latin typeface="Arimo"/>
                <a:ea typeface="Arimo"/>
                <a:cs typeface="Arimo"/>
                <a:sym typeface="Arimo"/>
              </a:rPr>
              <a:t>The question of criticality in the socio-political context is always inextricably linked to the question of how damage or disruption of an infrastructure would be perceived and capitalized politically. Actual loss (be it monetary or loss of lives) stands next to political damage or loss in the basic trust among the citizenry for the mechanisms, which govern it, and loss in confidence in inherent government stability</a:t>
            </a:r>
          </a:p>
          <a:p>
            <a:pPr marL="0" marR="0" lvl="0" indent="0" algn="l" rtl="0">
              <a:spcBef>
                <a:spcPts val="360"/>
              </a:spcBef>
              <a:spcAft>
                <a:spcPts val="0"/>
              </a:spcAft>
              <a:buSzPct val="25000"/>
              <a:buNone/>
            </a:pPr>
            <a:r>
              <a:rPr lang="en-US" sz="1200" b="0" i="0" u="none" strike="noStrike" cap="none" baseline="0">
                <a:solidFill>
                  <a:schemeClr val="dk1"/>
                </a:solidFill>
                <a:latin typeface="Arial"/>
                <a:ea typeface="Arial"/>
                <a:cs typeface="Arial"/>
                <a:sym typeface="Arial"/>
              </a:rPr>
              <a:t>Seen this way, the criticality of an infrastructure can never be identified preventively based on empirical data alone, but only </a:t>
            </a:r>
            <a:r>
              <a:rPr lang="en-US" sz="1200" b="0" i="1" u="none" strike="noStrike" cap="none" baseline="0">
                <a:solidFill>
                  <a:schemeClr val="dk1"/>
                </a:solidFill>
                <a:latin typeface="Arial"/>
                <a:ea typeface="Arial"/>
                <a:cs typeface="Arial"/>
                <a:sym typeface="Arial"/>
              </a:rPr>
              <a:t>ex post facto</a:t>
            </a:r>
            <a:r>
              <a:rPr lang="en-US" sz="1200" b="0" i="0" u="none" strike="noStrike" cap="none" baseline="0">
                <a:solidFill>
                  <a:schemeClr val="dk1"/>
                </a:solidFill>
                <a:latin typeface="Arial"/>
                <a:ea typeface="Arial"/>
                <a:cs typeface="Arial"/>
                <a:sym typeface="Arial"/>
              </a:rPr>
              <a:t>, after a crisis has occurred, as result of a normative process. </a:t>
            </a:r>
          </a:p>
          <a:p>
            <a:pPr marL="0" marR="0" lvl="0" indent="0" algn="l" rtl="0">
              <a:spcBef>
                <a:spcPts val="360"/>
              </a:spcBef>
              <a:spcAft>
                <a:spcPts val="0"/>
              </a:spcAft>
              <a:buNone/>
            </a:pPr>
            <a:endParaRPr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0245" y="4721987"/>
            <a:ext cx="5445124" cy="4472700"/>
          </a:xfrm>
          <a:prstGeom prst="rect">
            <a:avLst/>
          </a:prstGeom>
        </p:spPr>
        <p:txBody>
          <a:bodyPr lIns="91425" tIns="91425" rIns="91425" bIns="91425" anchor="t" anchorCtr="0">
            <a:noAutofit/>
          </a:bodyPr>
          <a:lstStyle/>
          <a:p>
            <a:pPr>
              <a:spcBef>
                <a:spcPts val="0"/>
              </a:spcBef>
              <a:buNone/>
            </a:pPr>
            <a:endParaRPr/>
          </a:p>
        </p:txBody>
      </p:sp>
      <p:sp>
        <p:nvSpPr>
          <p:cNvPr id="178" name="Shape 178"/>
          <p:cNvSpPr>
            <a:spLocks noGrp="1" noRot="1" noChangeAspect="1"/>
          </p:cNvSpPr>
          <p:nvPr>
            <p:ph type="sldImg" idx="2"/>
          </p:nvPr>
        </p:nvSpPr>
        <p:spPr>
          <a:xfrm>
            <a:off x="920750" y="746125"/>
            <a:ext cx="4967288" cy="37258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0245" y="4721987"/>
            <a:ext cx="5445124" cy="4472700"/>
          </a:xfrm>
          <a:prstGeom prst="rect">
            <a:avLst/>
          </a:prstGeom>
        </p:spPr>
        <p:txBody>
          <a:bodyPr lIns="91425" tIns="91425" rIns="91425" bIns="91425" anchor="t" anchorCtr="0">
            <a:noAutofit/>
          </a:bodyPr>
          <a:lstStyle/>
          <a:p>
            <a:pPr>
              <a:spcBef>
                <a:spcPts val="0"/>
              </a:spcBef>
              <a:buNone/>
            </a:pPr>
            <a:endParaRPr/>
          </a:p>
        </p:txBody>
      </p:sp>
      <p:sp>
        <p:nvSpPr>
          <p:cNvPr id="184" name="Shape 184"/>
          <p:cNvSpPr>
            <a:spLocks noGrp="1" noRot="1" noChangeAspect="1"/>
          </p:cNvSpPr>
          <p:nvPr>
            <p:ph type="sldImg" idx="2"/>
          </p:nvPr>
        </p:nvSpPr>
        <p:spPr>
          <a:xfrm>
            <a:off x="920750" y="746125"/>
            <a:ext cx="4967288" cy="37258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0245" y="4721987"/>
            <a:ext cx="5445124" cy="4472700"/>
          </a:xfrm>
          <a:prstGeom prst="rect">
            <a:avLst/>
          </a:prstGeom>
        </p:spPr>
        <p:txBody>
          <a:bodyPr lIns="91425" tIns="91425" rIns="91425" bIns="91425" anchor="t" anchorCtr="0">
            <a:noAutofit/>
          </a:bodyPr>
          <a:lstStyle/>
          <a:p>
            <a:pPr>
              <a:spcBef>
                <a:spcPts val="0"/>
              </a:spcBef>
              <a:buNone/>
            </a:pPr>
            <a:endParaRPr/>
          </a:p>
        </p:txBody>
      </p:sp>
      <p:sp>
        <p:nvSpPr>
          <p:cNvPr id="190" name="Shape 190"/>
          <p:cNvSpPr>
            <a:spLocks noGrp="1" noRot="1" noChangeAspect="1"/>
          </p:cNvSpPr>
          <p:nvPr>
            <p:ph type="sldImg" idx="2"/>
          </p:nvPr>
        </p:nvSpPr>
        <p:spPr>
          <a:xfrm>
            <a:off x="920750" y="746125"/>
            <a:ext cx="4967288" cy="37258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680245" y="4721987"/>
            <a:ext cx="5445124" cy="4472700"/>
          </a:xfrm>
          <a:prstGeom prst="rect">
            <a:avLst/>
          </a:prstGeom>
        </p:spPr>
        <p:txBody>
          <a:bodyPr lIns="91425" tIns="91425" rIns="91425" bIns="91425" anchor="t" anchorCtr="0">
            <a:noAutofit/>
          </a:bodyPr>
          <a:lstStyle/>
          <a:p>
            <a:pPr>
              <a:spcBef>
                <a:spcPts val="0"/>
              </a:spcBef>
              <a:buNone/>
            </a:pPr>
            <a:endParaRPr/>
          </a:p>
        </p:txBody>
      </p:sp>
      <p:sp>
        <p:nvSpPr>
          <p:cNvPr id="203" name="Shape 203"/>
          <p:cNvSpPr>
            <a:spLocks noGrp="1" noRot="1" noChangeAspect="1"/>
          </p:cNvSpPr>
          <p:nvPr>
            <p:ph type="sldImg" idx="2"/>
          </p:nvPr>
        </p:nvSpPr>
        <p:spPr>
          <a:xfrm>
            <a:off x="920750" y="746125"/>
            <a:ext cx="4967288" cy="37258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920750" y="746125"/>
            <a:ext cx="4967288" cy="3725862"/>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0" name="Shape 210"/>
          <p:cNvSpPr txBox="1">
            <a:spLocks noGrp="1"/>
          </p:cNvSpPr>
          <p:nvPr>
            <p:ph type="body" idx="1"/>
          </p:nvPr>
        </p:nvSpPr>
        <p:spPr>
          <a:xfrm>
            <a:off x="680245" y="4721987"/>
            <a:ext cx="5445124" cy="4472700"/>
          </a:xfrm>
          <a:prstGeom prst="rect">
            <a:avLst/>
          </a:prstGeom>
          <a:noFill/>
          <a:ln>
            <a:noFill/>
          </a:ln>
        </p:spPr>
        <p:txBody>
          <a:bodyPr lIns="91675" tIns="45825" rIns="91675" bIns="45825" anchor="t" anchorCtr="0">
            <a:noAutofit/>
          </a:bodyPr>
          <a:lstStyle/>
          <a:p>
            <a:pPr marL="0" marR="0" lvl="0" indent="0" algn="l" rtl="0">
              <a:spcBef>
                <a:spcPts val="0"/>
              </a:spcBef>
              <a:spcAft>
                <a:spcPts val="0"/>
              </a:spcAft>
              <a:buNone/>
            </a:pPr>
            <a:endParaRPr sz="1100" b="0" i="0" u="none" strike="noStrike" cap="none" baseline="0">
              <a:solidFill>
                <a:schemeClr val="dk1"/>
              </a:solidFill>
              <a:latin typeface="Arial"/>
              <a:ea typeface="Arial"/>
              <a:cs typeface="Arial"/>
              <a:sym typeface="Arial"/>
            </a:endParaRPr>
          </a:p>
        </p:txBody>
      </p:sp>
      <p:sp>
        <p:nvSpPr>
          <p:cNvPr id="211" name="Shape 211"/>
          <p:cNvSpPr txBox="1">
            <a:spLocks noGrp="1"/>
          </p:cNvSpPr>
          <p:nvPr>
            <p:ph type="sldNum" idx="12"/>
          </p:nvPr>
        </p:nvSpPr>
        <p:spPr>
          <a:xfrm>
            <a:off x="3854182" y="9440775"/>
            <a:ext cx="2949841" cy="496967"/>
          </a:xfrm>
          <a:prstGeom prst="rect">
            <a:avLst/>
          </a:prstGeom>
          <a:noFill/>
          <a:ln>
            <a:noFill/>
          </a:ln>
        </p:spPr>
        <p:txBody>
          <a:bodyPr lIns="91675" tIns="45825" rIns="91675" bIns="45825" anchor="b" anchorCtr="0">
            <a:noAutofit/>
          </a:bodyPr>
          <a:lstStyle/>
          <a:p>
            <a:pPr marL="0" marR="0" lvl="0" indent="0" algn="r" rtl="0">
              <a:spcBef>
                <a:spcPts val="0"/>
              </a:spcBef>
              <a:spcAft>
                <a:spcPts val="0"/>
              </a:spcAft>
              <a:buSzPct val="25000"/>
              <a:buNone/>
            </a:pPr>
            <a:fld id="{00000000-1234-1234-1234-123412341234}" type="slidenum">
              <a:rPr lang="en-US" sz="10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17</a:t>
            </a:fld>
            <a:endParaRPr lang="en-US" sz="10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80245" y="4721987"/>
            <a:ext cx="5445124" cy="4472700"/>
          </a:xfrm>
          <a:prstGeom prst="rect">
            <a:avLst/>
          </a:prstGeom>
        </p:spPr>
        <p:txBody>
          <a:bodyPr lIns="91425" tIns="91425" rIns="91425" bIns="91425" anchor="t" anchorCtr="0">
            <a:noAutofit/>
          </a:bodyPr>
          <a:lstStyle/>
          <a:p>
            <a:pPr>
              <a:spcBef>
                <a:spcPts val="0"/>
              </a:spcBef>
              <a:buNone/>
            </a:pPr>
            <a:endParaRPr/>
          </a:p>
        </p:txBody>
      </p:sp>
      <p:sp>
        <p:nvSpPr>
          <p:cNvPr id="216" name="Shape 216"/>
          <p:cNvSpPr>
            <a:spLocks noGrp="1" noRot="1" noChangeAspect="1"/>
          </p:cNvSpPr>
          <p:nvPr>
            <p:ph type="sldImg" idx="2"/>
          </p:nvPr>
        </p:nvSpPr>
        <p:spPr>
          <a:xfrm>
            <a:off x="920750" y="746125"/>
            <a:ext cx="4967288" cy="37258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sldNum" idx="12"/>
          </p:nvPr>
        </p:nvSpPr>
        <p:spPr>
          <a:xfrm>
            <a:off x="3854182" y="9440775"/>
            <a:ext cx="2949841" cy="496967"/>
          </a:xfrm>
          <a:prstGeom prst="rect">
            <a:avLst/>
          </a:prstGeom>
          <a:noFill/>
          <a:ln>
            <a:noFill/>
          </a:ln>
        </p:spPr>
        <p:txBody>
          <a:bodyPr lIns="91675" tIns="45825" rIns="91675" bIns="45825" anchor="b" anchorCtr="0">
            <a:noAutofit/>
          </a:bodyPr>
          <a:lstStyle/>
          <a:p>
            <a:pPr marL="0" marR="0" lvl="0" indent="0" algn="r" rtl="0">
              <a:spcBef>
                <a:spcPts val="0"/>
              </a:spcBef>
              <a:spcAft>
                <a:spcPts val="0"/>
              </a:spcAft>
              <a:buSzPct val="25000"/>
              <a:buNone/>
            </a:pPr>
            <a:fld id="{00000000-1234-1234-1234-123412341234}" type="slidenum">
              <a:rPr lang="en-US" sz="10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19</a:t>
            </a:fld>
            <a:endParaRPr lang="en-US" sz="1000" b="0" i="0" u="none" strike="noStrike" cap="none" baseline="0">
              <a:solidFill>
                <a:schemeClr val="dk1"/>
              </a:solidFill>
              <a:latin typeface="Arial"/>
              <a:ea typeface="Arial"/>
              <a:cs typeface="Arial"/>
              <a:sym typeface="Arial"/>
            </a:endParaRPr>
          </a:p>
        </p:txBody>
      </p:sp>
      <p:sp>
        <p:nvSpPr>
          <p:cNvPr id="222" name="Shape 222"/>
          <p:cNvSpPr>
            <a:spLocks noGrp="1" noRot="1" noChangeAspect="1"/>
          </p:cNvSpPr>
          <p:nvPr>
            <p:ph type="sldImg" idx="2"/>
          </p:nvPr>
        </p:nvSpPr>
        <p:spPr>
          <a:xfrm>
            <a:off x="920750" y="746125"/>
            <a:ext cx="4967288" cy="3725862"/>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3" name="Shape 223"/>
          <p:cNvSpPr txBox="1">
            <a:spLocks noGrp="1"/>
          </p:cNvSpPr>
          <p:nvPr>
            <p:ph type="body" idx="1"/>
          </p:nvPr>
        </p:nvSpPr>
        <p:spPr>
          <a:xfrm>
            <a:off x="680245" y="4721987"/>
            <a:ext cx="5445124" cy="4472700"/>
          </a:xfrm>
          <a:prstGeom prst="rect">
            <a:avLst/>
          </a:prstGeom>
          <a:noFill/>
          <a:ln>
            <a:noFill/>
          </a:ln>
        </p:spPr>
        <p:txBody>
          <a:bodyPr lIns="91675" tIns="45825" rIns="91675" bIns="45825"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The picture is further complicated by the fact that there are many different rationales that can lead to the formation of PPPs. I listed here some of the reasons why public and private actors join their forces. One of the most frequently mentioned reasons is information-sharing.  This can be information on incidents and potential countermeasures or information about new and emerging threats and risks, in order to enhance early warning capabilities. </a:t>
            </a:r>
          </a:p>
          <a:p>
            <a:pPr marL="0" marR="0" lvl="0" indent="0" algn="l" rtl="0">
              <a:spcBef>
                <a:spcPts val="360"/>
              </a:spcBef>
              <a:spcAft>
                <a:spcPts val="0"/>
              </a:spcAft>
              <a:buNone/>
            </a:pPr>
            <a:endParaRPr sz="1200" b="0" i="0" u="none" strike="noStrike" cap="none" baseline="0">
              <a:solidFill>
                <a:schemeClr val="dk1"/>
              </a:solidFill>
              <a:latin typeface="Arial"/>
              <a:ea typeface="Arial"/>
              <a:cs typeface="Arial"/>
              <a:sym typeface="Arial"/>
            </a:endParaRPr>
          </a:p>
          <a:p>
            <a:pPr marL="0" marR="0" lvl="0" indent="0" algn="l" rtl="0">
              <a:spcBef>
                <a:spcPts val="360"/>
              </a:spcBef>
              <a:spcAft>
                <a:spcPts val="0"/>
              </a:spcAft>
              <a:buSzPct val="25000"/>
              <a:buNone/>
            </a:pPr>
            <a:r>
              <a:rPr lang="en-US" sz="1200" b="0" i="0" u="none" strike="noStrike" cap="none" baseline="0">
                <a:solidFill>
                  <a:schemeClr val="dk1"/>
                </a:solidFill>
                <a:latin typeface="Arial"/>
                <a:ea typeface="Arial"/>
                <a:cs typeface="Arial"/>
                <a:sym typeface="Arial"/>
              </a:rPr>
              <a:t>Collaboration is of course also crucial in case of an incident and is essential for the prosecution of attackers. Other forms of collaboration are the joint funding of research and development or of awareness-raising campaigns. Finally, public-private collaboration can also often be observed when it comes to policy development and strategy building. </a:t>
            </a:r>
          </a:p>
          <a:p>
            <a:pPr marL="0" marR="0" lvl="0" indent="0" algn="l" rtl="0">
              <a:spcBef>
                <a:spcPts val="360"/>
              </a:spcBef>
              <a:spcAft>
                <a:spcPts val="0"/>
              </a:spcAft>
              <a:buSzPct val="25000"/>
              <a:buNone/>
            </a:pPr>
            <a:r>
              <a:rPr lang="en-US" sz="1200" b="0" i="0" u="none" strike="noStrike" cap="none" baseline="0">
                <a:solidFill>
                  <a:schemeClr val="dk1"/>
                </a:solidFill>
                <a:latin typeface="Arial"/>
                <a:ea typeface="Arial"/>
                <a:cs typeface="Arial"/>
                <a:sym typeface="Arial"/>
              </a:rPr>
              <a:t>Again there are often more than one of these rationales behind the formation of a PPP. In short, there are very different organization that are all subsumed under the label public-private partnerships and the differences are all too often neglected.</a:t>
            </a:r>
          </a:p>
          <a:p>
            <a:pPr marL="0" marR="0" lvl="0" indent="0" algn="l" rtl="0">
              <a:spcBef>
                <a:spcPts val="360"/>
              </a:spcBef>
              <a:spcAft>
                <a:spcPts val="0"/>
              </a:spcAft>
              <a:buNone/>
            </a:pPr>
            <a:endParaRPr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80245" y="4721987"/>
            <a:ext cx="5445124" cy="4472700"/>
          </a:xfrm>
          <a:prstGeom prst="rect">
            <a:avLst/>
          </a:prstGeom>
        </p:spPr>
        <p:txBody>
          <a:bodyPr lIns="91425" tIns="91425" rIns="91425" bIns="91425" anchor="t" anchorCtr="0">
            <a:noAutofit/>
          </a:bodyPr>
          <a:lstStyle/>
          <a:p>
            <a:pPr>
              <a:spcBef>
                <a:spcPts val="0"/>
              </a:spcBef>
              <a:buNone/>
            </a:pPr>
            <a:endParaRPr/>
          </a:p>
        </p:txBody>
      </p:sp>
      <p:sp>
        <p:nvSpPr>
          <p:cNvPr id="106" name="Shape 106"/>
          <p:cNvSpPr>
            <a:spLocks noGrp="1" noRot="1" noChangeAspect="1"/>
          </p:cNvSpPr>
          <p:nvPr>
            <p:ph type="sldImg" idx="2"/>
          </p:nvPr>
        </p:nvSpPr>
        <p:spPr>
          <a:xfrm>
            <a:off x="920750" y="746125"/>
            <a:ext cx="4967288" cy="37258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80245" y="4721987"/>
            <a:ext cx="5445124" cy="4472700"/>
          </a:xfrm>
          <a:prstGeom prst="rect">
            <a:avLst/>
          </a:prstGeom>
        </p:spPr>
        <p:txBody>
          <a:bodyPr lIns="91425" tIns="91425" rIns="91425" bIns="91425" anchor="t" anchorCtr="0">
            <a:noAutofit/>
          </a:bodyPr>
          <a:lstStyle/>
          <a:p>
            <a:pPr>
              <a:spcBef>
                <a:spcPts val="0"/>
              </a:spcBef>
              <a:buNone/>
            </a:pPr>
            <a:endParaRPr/>
          </a:p>
        </p:txBody>
      </p:sp>
      <p:sp>
        <p:nvSpPr>
          <p:cNvPr id="229" name="Shape 229"/>
          <p:cNvSpPr>
            <a:spLocks noGrp="1" noRot="1" noChangeAspect="1"/>
          </p:cNvSpPr>
          <p:nvPr>
            <p:ph type="sldImg" idx="2"/>
          </p:nvPr>
        </p:nvSpPr>
        <p:spPr>
          <a:xfrm>
            <a:off x="920750" y="746125"/>
            <a:ext cx="4967288" cy="37258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0245" y="4721987"/>
            <a:ext cx="5445124" cy="4472700"/>
          </a:xfrm>
          <a:prstGeom prst="rect">
            <a:avLst/>
          </a:prstGeom>
        </p:spPr>
        <p:txBody>
          <a:bodyPr lIns="91425" tIns="91425" rIns="91425" bIns="91425" anchor="t" anchorCtr="0">
            <a:noAutofit/>
          </a:bodyPr>
          <a:lstStyle/>
          <a:p>
            <a:pPr>
              <a:spcBef>
                <a:spcPts val="0"/>
              </a:spcBef>
              <a:buNone/>
            </a:pPr>
            <a:endParaRPr/>
          </a:p>
        </p:txBody>
      </p:sp>
      <p:sp>
        <p:nvSpPr>
          <p:cNvPr id="235" name="Shape 235"/>
          <p:cNvSpPr>
            <a:spLocks noGrp="1" noRot="1" noChangeAspect="1"/>
          </p:cNvSpPr>
          <p:nvPr>
            <p:ph type="sldImg" idx="2"/>
          </p:nvPr>
        </p:nvSpPr>
        <p:spPr>
          <a:xfrm>
            <a:off x="920750" y="746125"/>
            <a:ext cx="4967288" cy="37258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0245" y="4721987"/>
            <a:ext cx="5445124" cy="4472700"/>
          </a:xfrm>
          <a:prstGeom prst="rect">
            <a:avLst/>
          </a:prstGeom>
        </p:spPr>
        <p:txBody>
          <a:bodyPr lIns="91425" tIns="91425" rIns="91425" bIns="91425" anchor="t" anchorCtr="0">
            <a:noAutofit/>
          </a:bodyPr>
          <a:lstStyle/>
          <a:p>
            <a:pPr>
              <a:spcBef>
                <a:spcPts val="0"/>
              </a:spcBef>
              <a:buNone/>
            </a:pPr>
            <a:endParaRPr/>
          </a:p>
        </p:txBody>
      </p:sp>
      <p:sp>
        <p:nvSpPr>
          <p:cNvPr id="240" name="Shape 240"/>
          <p:cNvSpPr>
            <a:spLocks noGrp="1" noRot="1" noChangeAspect="1"/>
          </p:cNvSpPr>
          <p:nvPr>
            <p:ph type="sldImg" idx="2"/>
          </p:nvPr>
        </p:nvSpPr>
        <p:spPr>
          <a:xfrm>
            <a:off x="920750" y="746125"/>
            <a:ext cx="4967288" cy="37258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920750" y="746125"/>
            <a:ext cx="4967288" cy="37258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47" name="Shape 247"/>
          <p:cNvSpPr txBox="1">
            <a:spLocks noGrp="1"/>
          </p:cNvSpPr>
          <p:nvPr>
            <p:ph type="body" idx="1"/>
          </p:nvPr>
        </p:nvSpPr>
        <p:spPr>
          <a:xfrm>
            <a:off x="680245" y="4721987"/>
            <a:ext cx="5445124" cy="4472700"/>
          </a:xfrm>
          <a:prstGeom prst="rect">
            <a:avLst/>
          </a:prstGeom>
          <a:noFill/>
          <a:ln>
            <a:noFill/>
          </a:ln>
        </p:spPr>
        <p:txBody>
          <a:bodyPr lIns="91675" tIns="45825" rIns="91675" bIns="45825"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Individuals must give away some liberties for the security of all </a:t>
            </a:r>
          </a:p>
          <a:p>
            <a:pPr marL="0" marR="0" lvl="0" indent="0" algn="l" rtl="0">
              <a:spcBef>
                <a:spcPts val="360"/>
              </a:spcBef>
              <a:spcAft>
                <a:spcPts val="0"/>
              </a:spcAft>
              <a:buSzPct val="25000"/>
              <a:buNone/>
            </a:pPr>
            <a:r>
              <a:rPr lang="en-US" sz="1200" b="0" i="0" u="none" strike="noStrike" cap="none" baseline="0">
                <a:solidFill>
                  <a:schemeClr val="dk1"/>
                </a:solidFill>
                <a:latin typeface="Arial"/>
                <a:ea typeface="Arial"/>
                <a:cs typeface="Arial"/>
                <a:sym typeface="Arial"/>
              </a:rPr>
              <a:t>Freedom needs Security, but Security must protect Liberty and not abolish it</a:t>
            </a:r>
          </a:p>
          <a:p>
            <a:pPr marL="0" marR="0" lvl="0" indent="0" algn="l" rtl="0">
              <a:spcBef>
                <a:spcPts val="360"/>
              </a:spcBef>
              <a:spcAft>
                <a:spcPts val="0"/>
              </a:spcAft>
              <a:buSzPct val="25000"/>
              <a:buNone/>
            </a:pPr>
            <a:r>
              <a:rPr lang="en-US" sz="1200" b="0" i="0" u="none" strike="noStrike" cap="none" baseline="0">
                <a:solidFill>
                  <a:schemeClr val="dk1"/>
                </a:solidFill>
                <a:latin typeface="Arial"/>
                <a:ea typeface="Arial"/>
                <a:cs typeface="Arial"/>
                <a:sym typeface="Arial"/>
              </a:rPr>
              <a:t>as little security as possible but as much as necessary</a:t>
            </a:r>
          </a:p>
          <a:p>
            <a:pPr marL="0" marR="0" lvl="0" indent="0" algn="l" rtl="0">
              <a:spcBef>
                <a:spcPts val="360"/>
              </a:spcBef>
              <a:spcAft>
                <a:spcPts val="0"/>
              </a:spcAft>
              <a:buSzPct val="25000"/>
              <a:buNone/>
            </a:pPr>
            <a:r>
              <a:rPr lang="en-US" sz="1200" b="0" i="0" u="none" strike="noStrike" cap="none" baseline="0">
                <a:solidFill>
                  <a:schemeClr val="dk1"/>
                </a:solidFill>
                <a:latin typeface="Arial"/>
                <a:ea typeface="Arial"/>
                <a:cs typeface="Arial"/>
                <a:sym typeface="Arial"/>
              </a:rPr>
              <a:t>Liberties should only be given up if that means more security </a:t>
            </a:r>
          </a:p>
          <a:p>
            <a:pPr marL="0" marR="0" lvl="0" indent="0" algn="l" rtl="0">
              <a:spcBef>
                <a:spcPts val="360"/>
              </a:spcBef>
              <a:spcAft>
                <a:spcPts val="0"/>
              </a:spcAft>
              <a:buNone/>
            </a:pPr>
            <a:endParaRPr sz="1200" b="0" i="0" u="none" strike="noStrike" cap="none" baseline="0">
              <a:solidFill>
                <a:schemeClr val="dk1"/>
              </a:solidFill>
              <a:latin typeface="Arial"/>
              <a:ea typeface="Arial"/>
              <a:cs typeface="Arial"/>
              <a:sym typeface="Arial"/>
            </a:endParaRPr>
          </a:p>
        </p:txBody>
      </p:sp>
      <p:sp>
        <p:nvSpPr>
          <p:cNvPr id="248" name="Shape 248"/>
          <p:cNvSpPr txBox="1">
            <a:spLocks noGrp="1"/>
          </p:cNvSpPr>
          <p:nvPr>
            <p:ph type="sldNum" idx="12"/>
          </p:nvPr>
        </p:nvSpPr>
        <p:spPr>
          <a:xfrm>
            <a:off x="3854182" y="9440775"/>
            <a:ext cx="2949841" cy="496967"/>
          </a:xfrm>
          <a:prstGeom prst="rect">
            <a:avLst/>
          </a:prstGeom>
          <a:noFill/>
          <a:ln>
            <a:noFill/>
          </a:ln>
        </p:spPr>
        <p:txBody>
          <a:bodyPr lIns="91675" tIns="45825" rIns="91675" bIns="45825"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23</a:t>
            </a:fld>
            <a:endParaRPr lang="en-US" sz="12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680245" y="4721987"/>
            <a:ext cx="5445124" cy="4472700"/>
          </a:xfrm>
          <a:prstGeom prst="rect">
            <a:avLst/>
          </a:prstGeom>
        </p:spPr>
        <p:txBody>
          <a:bodyPr lIns="91425" tIns="91425" rIns="91425" bIns="91425" anchor="t" anchorCtr="0">
            <a:noAutofit/>
          </a:bodyPr>
          <a:lstStyle/>
          <a:p>
            <a:pPr>
              <a:spcBef>
                <a:spcPts val="0"/>
              </a:spcBef>
              <a:buNone/>
            </a:pPr>
            <a:endParaRPr/>
          </a:p>
        </p:txBody>
      </p:sp>
      <p:sp>
        <p:nvSpPr>
          <p:cNvPr id="259" name="Shape 259"/>
          <p:cNvSpPr>
            <a:spLocks noGrp="1" noRot="1" noChangeAspect="1"/>
          </p:cNvSpPr>
          <p:nvPr>
            <p:ph type="sldImg" idx="2"/>
          </p:nvPr>
        </p:nvSpPr>
        <p:spPr>
          <a:xfrm>
            <a:off x="920750" y="746125"/>
            <a:ext cx="4967288" cy="37258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680245" y="4721987"/>
            <a:ext cx="5445124" cy="4472700"/>
          </a:xfrm>
          <a:prstGeom prst="rect">
            <a:avLst/>
          </a:prstGeom>
        </p:spPr>
        <p:txBody>
          <a:bodyPr lIns="91425" tIns="91425" rIns="91425" bIns="91425" anchor="t" anchorCtr="0">
            <a:noAutofit/>
          </a:bodyPr>
          <a:lstStyle/>
          <a:p>
            <a:pPr>
              <a:spcBef>
                <a:spcPts val="0"/>
              </a:spcBef>
              <a:buNone/>
            </a:pPr>
            <a:endParaRPr/>
          </a:p>
        </p:txBody>
      </p:sp>
      <p:sp>
        <p:nvSpPr>
          <p:cNvPr id="271" name="Shape 271"/>
          <p:cNvSpPr>
            <a:spLocks noGrp="1" noRot="1" noChangeAspect="1"/>
          </p:cNvSpPr>
          <p:nvPr>
            <p:ph type="sldImg" idx="2"/>
          </p:nvPr>
        </p:nvSpPr>
        <p:spPr>
          <a:xfrm>
            <a:off x="920750" y="746125"/>
            <a:ext cx="4967288" cy="37258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680245" y="4721987"/>
            <a:ext cx="5445124" cy="4472700"/>
          </a:xfrm>
          <a:prstGeom prst="rect">
            <a:avLst/>
          </a:prstGeom>
        </p:spPr>
        <p:txBody>
          <a:bodyPr lIns="91425" tIns="91425" rIns="91425" bIns="91425" anchor="t" anchorCtr="0">
            <a:noAutofit/>
          </a:bodyPr>
          <a:lstStyle/>
          <a:p>
            <a:pPr>
              <a:spcBef>
                <a:spcPts val="0"/>
              </a:spcBef>
              <a:buNone/>
            </a:pPr>
            <a:endParaRPr/>
          </a:p>
        </p:txBody>
      </p:sp>
      <p:sp>
        <p:nvSpPr>
          <p:cNvPr id="280" name="Shape 280"/>
          <p:cNvSpPr>
            <a:spLocks noGrp="1" noRot="1" noChangeAspect="1"/>
          </p:cNvSpPr>
          <p:nvPr>
            <p:ph type="sldImg" idx="2"/>
          </p:nvPr>
        </p:nvSpPr>
        <p:spPr>
          <a:xfrm>
            <a:off x="920750" y="746125"/>
            <a:ext cx="4967288" cy="37258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680245" y="4721987"/>
            <a:ext cx="5445124" cy="4472700"/>
          </a:xfrm>
          <a:prstGeom prst="rect">
            <a:avLst/>
          </a:prstGeom>
        </p:spPr>
        <p:txBody>
          <a:bodyPr lIns="91425" tIns="91425" rIns="91425" bIns="91425" anchor="t" anchorCtr="0">
            <a:noAutofit/>
          </a:bodyPr>
          <a:lstStyle/>
          <a:p>
            <a:pPr>
              <a:spcBef>
                <a:spcPts val="0"/>
              </a:spcBef>
              <a:buNone/>
            </a:pPr>
            <a:endParaRPr/>
          </a:p>
        </p:txBody>
      </p:sp>
      <p:sp>
        <p:nvSpPr>
          <p:cNvPr id="286" name="Shape 286"/>
          <p:cNvSpPr>
            <a:spLocks noGrp="1" noRot="1" noChangeAspect="1"/>
          </p:cNvSpPr>
          <p:nvPr>
            <p:ph type="sldImg" idx="2"/>
          </p:nvPr>
        </p:nvSpPr>
        <p:spPr>
          <a:xfrm>
            <a:off x="920750" y="746125"/>
            <a:ext cx="4967288" cy="37258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680245" y="4721987"/>
            <a:ext cx="5445124" cy="4472700"/>
          </a:xfrm>
          <a:prstGeom prst="rect">
            <a:avLst/>
          </a:prstGeom>
        </p:spPr>
        <p:txBody>
          <a:bodyPr lIns="91425" tIns="91425" rIns="91425" bIns="91425" anchor="t" anchorCtr="0">
            <a:noAutofit/>
          </a:bodyPr>
          <a:lstStyle/>
          <a:p>
            <a:pPr>
              <a:spcBef>
                <a:spcPts val="0"/>
              </a:spcBef>
              <a:buNone/>
            </a:pPr>
            <a:endParaRPr/>
          </a:p>
        </p:txBody>
      </p:sp>
      <p:sp>
        <p:nvSpPr>
          <p:cNvPr id="292" name="Shape 292"/>
          <p:cNvSpPr>
            <a:spLocks noGrp="1" noRot="1" noChangeAspect="1"/>
          </p:cNvSpPr>
          <p:nvPr>
            <p:ph type="sldImg" idx="2"/>
          </p:nvPr>
        </p:nvSpPr>
        <p:spPr>
          <a:xfrm>
            <a:off x="920750" y="746125"/>
            <a:ext cx="4967288" cy="37258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680245" y="4721987"/>
            <a:ext cx="5445124" cy="4472700"/>
          </a:xfrm>
          <a:prstGeom prst="rect">
            <a:avLst/>
          </a:prstGeom>
        </p:spPr>
        <p:txBody>
          <a:bodyPr lIns="91425" tIns="91425" rIns="91425" bIns="91425" anchor="t" anchorCtr="0">
            <a:noAutofit/>
          </a:bodyPr>
          <a:lstStyle/>
          <a:p>
            <a:pPr>
              <a:spcBef>
                <a:spcPts val="0"/>
              </a:spcBef>
              <a:buNone/>
            </a:pPr>
            <a:endParaRPr/>
          </a:p>
        </p:txBody>
      </p:sp>
      <p:sp>
        <p:nvSpPr>
          <p:cNvPr id="298" name="Shape 298"/>
          <p:cNvSpPr>
            <a:spLocks noGrp="1" noRot="1" noChangeAspect="1"/>
          </p:cNvSpPr>
          <p:nvPr>
            <p:ph type="sldImg" idx="2"/>
          </p:nvPr>
        </p:nvSpPr>
        <p:spPr>
          <a:xfrm>
            <a:off x="920750" y="746125"/>
            <a:ext cx="4967288" cy="37258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sldNum" idx="12"/>
          </p:nvPr>
        </p:nvSpPr>
        <p:spPr>
          <a:xfrm>
            <a:off x="3854182" y="9440775"/>
            <a:ext cx="2949841" cy="496967"/>
          </a:xfrm>
          <a:prstGeom prst="rect">
            <a:avLst/>
          </a:prstGeom>
          <a:noFill/>
          <a:ln>
            <a:noFill/>
          </a:ln>
        </p:spPr>
        <p:txBody>
          <a:bodyPr lIns="91675" tIns="45825" rIns="91675" bIns="45825"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Arial"/>
                <a:ea typeface="Arial"/>
                <a:cs typeface="Arial"/>
                <a:sym typeface="Arial"/>
              </a:rPr>
              <a:pPr marL="0" marR="0" lvl="0" indent="0" algn="r" rtl="0">
                <a:spcBef>
                  <a:spcPts val="0"/>
                </a:spcBef>
                <a:spcAft>
                  <a:spcPts val="0"/>
                </a:spcAft>
                <a:buSzPct val="25000"/>
                <a:buNone/>
              </a:pPr>
              <a:t>3</a:t>
            </a:fld>
            <a:endParaRPr lang="en-US" sz="1200" b="0" i="0" u="none" strike="noStrike" cap="none" baseline="0">
              <a:solidFill>
                <a:schemeClr val="dk1"/>
              </a:solidFill>
              <a:latin typeface="Arial"/>
              <a:ea typeface="Arial"/>
              <a:cs typeface="Arial"/>
              <a:sym typeface="Arial"/>
            </a:endParaRPr>
          </a:p>
        </p:txBody>
      </p:sp>
      <p:sp>
        <p:nvSpPr>
          <p:cNvPr id="112" name="Shape 112"/>
          <p:cNvSpPr>
            <a:spLocks noGrp="1" noRot="1" noChangeAspect="1"/>
          </p:cNvSpPr>
          <p:nvPr>
            <p:ph type="sldImg" idx="2"/>
          </p:nvPr>
        </p:nvSpPr>
        <p:spPr>
          <a:xfrm>
            <a:off x="920750" y="746125"/>
            <a:ext cx="4967288" cy="3725862"/>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3" name="Shape 113"/>
          <p:cNvSpPr txBox="1">
            <a:spLocks noGrp="1"/>
          </p:cNvSpPr>
          <p:nvPr>
            <p:ph type="body" idx="1"/>
          </p:nvPr>
        </p:nvSpPr>
        <p:spPr>
          <a:xfrm>
            <a:off x="1451291" y="4753321"/>
            <a:ext cx="4834980" cy="4330166"/>
          </a:xfrm>
          <a:prstGeom prst="rect">
            <a:avLst/>
          </a:prstGeom>
          <a:noFill/>
          <a:ln>
            <a:noFill/>
          </a:ln>
        </p:spPr>
        <p:txBody>
          <a:bodyPr lIns="91675" tIns="45825" rIns="91675" bIns="45825" anchor="t" anchorCtr="0">
            <a:noAutofit/>
          </a:bodyPr>
          <a:lstStyle/>
          <a:p>
            <a:pPr marL="0" marR="0" lvl="0" indent="0" algn="l" rtl="0">
              <a:spcBef>
                <a:spcPts val="0"/>
              </a:spcBef>
              <a:spcAft>
                <a:spcPts val="0"/>
              </a:spcAft>
              <a:buSzPct val="25000"/>
              <a:buNone/>
            </a:pPr>
            <a:r>
              <a:rPr lang="en-US" sz="1200" b="0" i="0" u="none" strike="noStrike" cap="none" baseline="0">
                <a:solidFill>
                  <a:schemeClr val="dk1"/>
                </a:solidFill>
                <a:latin typeface="Arial"/>
                <a:ea typeface="Arial"/>
                <a:cs typeface="Arial"/>
                <a:sym typeface="Arial"/>
              </a:rPr>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txBox="1">
            <a:spLocks noGrp="1"/>
          </p:cNvSpPr>
          <p:nvPr>
            <p:ph type="body" idx="1"/>
          </p:nvPr>
        </p:nvSpPr>
        <p:spPr>
          <a:xfrm>
            <a:off x="680245" y="4721987"/>
            <a:ext cx="5445124" cy="4472700"/>
          </a:xfrm>
          <a:prstGeom prst="rect">
            <a:avLst/>
          </a:prstGeom>
        </p:spPr>
        <p:txBody>
          <a:bodyPr lIns="91425" tIns="91425" rIns="91425" bIns="91425" anchor="t" anchorCtr="0">
            <a:noAutofit/>
          </a:bodyPr>
          <a:lstStyle/>
          <a:p>
            <a:pPr>
              <a:spcBef>
                <a:spcPts val="0"/>
              </a:spcBef>
              <a:buNone/>
            </a:pPr>
            <a:endParaRPr/>
          </a:p>
        </p:txBody>
      </p:sp>
      <p:sp>
        <p:nvSpPr>
          <p:cNvPr id="304" name="Shape 304"/>
          <p:cNvSpPr>
            <a:spLocks noGrp="1" noRot="1" noChangeAspect="1"/>
          </p:cNvSpPr>
          <p:nvPr>
            <p:ph type="sldImg" idx="2"/>
          </p:nvPr>
        </p:nvSpPr>
        <p:spPr>
          <a:xfrm>
            <a:off x="920750" y="746125"/>
            <a:ext cx="4967288" cy="37258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80245" y="4721987"/>
            <a:ext cx="5445124" cy="4472700"/>
          </a:xfrm>
          <a:prstGeom prst="rect">
            <a:avLst/>
          </a:prstGeom>
        </p:spPr>
        <p:txBody>
          <a:bodyPr lIns="91425" tIns="91425" rIns="91425" bIns="91425" anchor="t" anchorCtr="0">
            <a:noAutofit/>
          </a:bodyPr>
          <a:lstStyle/>
          <a:p>
            <a:pPr>
              <a:spcBef>
                <a:spcPts val="0"/>
              </a:spcBef>
              <a:buNone/>
            </a:pPr>
            <a:endParaRPr/>
          </a:p>
        </p:txBody>
      </p:sp>
      <p:sp>
        <p:nvSpPr>
          <p:cNvPr id="311" name="Shape 311"/>
          <p:cNvSpPr>
            <a:spLocks noGrp="1" noRot="1" noChangeAspect="1"/>
          </p:cNvSpPr>
          <p:nvPr>
            <p:ph type="sldImg" idx="2"/>
          </p:nvPr>
        </p:nvSpPr>
        <p:spPr>
          <a:xfrm>
            <a:off x="920750" y="746125"/>
            <a:ext cx="4967288" cy="37258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0245" y="4721987"/>
            <a:ext cx="5445124" cy="4472700"/>
          </a:xfrm>
          <a:prstGeom prst="rect">
            <a:avLst/>
          </a:prstGeom>
        </p:spPr>
        <p:txBody>
          <a:bodyPr lIns="91425" tIns="91425" rIns="91425" bIns="91425" anchor="t" anchorCtr="0">
            <a:noAutofit/>
          </a:bodyPr>
          <a:lstStyle/>
          <a:p>
            <a:pPr>
              <a:spcBef>
                <a:spcPts val="0"/>
              </a:spcBef>
              <a:buNone/>
            </a:pPr>
            <a:endParaRPr/>
          </a:p>
        </p:txBody>
      </p:sp>
      <p:sp>
        <p:nvSpPr>
          <p:cNvPr id="119" name="Shape 119"/>
          <p:cNvSpPr>
            <a:spLocks noGrp="1" noRot="1" noChangeAspect="1"/>
          </p:cNvSpPr>
          <p:nvPr>
            <p:ph type="sldImg" idx="2"/>
          </p:nvPr>
        </p:nvSpPr>
        <p:spPr>
          <a:xfrm>
            <a:off x="920750" y="746125"/>
            <a:ext cx="4967288" cy="37258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680245" y="4721987"/>
            <a:ext cx="5445124" cy="4472700"/>
          </a:xfrm>
          <a:prstGeom prst="rect">
            <a:avLst/>
          </a:prstGeom>
        </p:spPr>
        <p:txBody>
          <a:bodyPr lIns="91425" tIns="91425" rIns="91425" bIns="91425" anchor="t" anchorCtr="0">
            <a:noAutofit/>
          </a:bodyPr>
          <a:lstStyle/>
          <a:p>
            <a:pPr>
              <a:spcBef>
                <a:spcPts val="0"/>
              </a:spcBef>
              <a:buNone/>
            </a:pPr>
            <a:endParaRPr/>
          </a:p>
        </p:txBody>
      </p:sp>
      <p:sp>
        <p:nvSpPr>
          <p:cNvPr id="126" name="Shape 126"/>
          <p:cNvSpPr>
            <a:spLocks noGrp="1" noRot="1" noChangeAspect="1"/>
          </p:cNvSpPr>
          <p:nvPr>
            <p:ph type="sldImg" idx="2"/>
          </p:nvPr>
        </p:nvSpPr>
        <p:spPr>
          <a:xfrm>
            <a:off x="920750" y="746125"/>
            <a:ext cx="4967288" cy="37258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0245" y="4721987"/>
            <a:ext cx="5445124" cy="4472700"/>
          </a:xfrm>
          <a:prstGeom prst="rect">
            <a:avLst/>
          </a:prstGeom>
        </p:spPr>
        <p:txBody>
          <a:bodyPr lIns="91425" tIns="91425" rIns="91425" bIns="91425" anchor="t" anchorCtr="0">
            <a:noAutofit/>
          </a:bodyPr>
          <a:lstStyle/>
          <a:p>
            <a:pPr>
              <a:spcBef>
                <a:spcPts val="0"/>
              </a:spcBef>
              <a:buNone/>
            </a:pPr>
            <a:endParaRPr/>
          </a:p>
        </p:txBody>
      </p:sp>
      <p:sp>
        <p:nvSpPr>
          <p:cNvPr id="132" name="Shape 132"/>
          <p:cNvSpPr>
            <a:spLocks noGrp="1" noRot="1" noChangeAspect="1"/>
          </p:cNvSpPr>
          <p:nvPr>
            <p:ph type="sldImg" idx="2"/>
          </p:nvPr>
        </p:nvSpPr>
        <p:spPr>
          <a:xfrm>
            <a:off x="920750" y="746125"/>
            <a:ext cx="4967288" cy="37258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0245" y="4721987"/>
            <a:ext cx="5445124" cy="4472700"/>
          </a:xfrm>
          <a:prstGeom prst="rect">
            <a:avLst/>
          </a:prstGeom>
        </p:spPr>
        <p:txBody>
          <a:bodyPr lIns="91425" tIns="91425" rIns="91425" bIns="91425" anchor="t" anchorCtr="0">
            <a:noAutofit/>
          </a:bodyPr>
          <a:lstStyle/>
          <a:p>
            <a:pPr>
              <a:spcBef>
                <a:spcPts val="0"/>
              </a:spcBef>
              <a:buNone/>
            </a:pPr>
            <a:endParaRPr/>
          </a:p>
        </p:txBody>
      </p:sp>
      <p:sp>
        <p:nvSpPr>
          <p:cNvPr id="138" name="Shape 138"/>
          <p:cNvSpPr>
            <a:spLocks noGrp="1" noRot="1" noChangeAspect="1"/>
          </p:cNvSpPr>
          <p:nvPr>
            <p:ph type="sldImg" idx="2"/>
          </p:nvPr>
        </p:nvSpPr>
        <p:spPr>
          <a:xfrm>
            <a:off x="920750" y="746125"/>
            <a:ext cx="4967288" cy="37258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0245" y="4721987"/>
            <a:ext cx="5445124" cy="4472700"/>
          </a:xfrm>
          <a:prstGeom prst="rect">
            <a:avLst/>
          </a:prstGeom>
        </p:spPr>
        <p:txBody>
          <a:bodyPr lIns="91425" tIns="91425" rIns="91425" bIns="91425" anchor="t" anchorCtr="0">
            <a:noAutofit/>
          </a:bodyPr>
          <a:lstStyle/>
          <a:p>
            <a:pPr>
              <a:spcBef>
                <a:spcPts val="0"/>
              </a:spcBef>
              <a:buNone/>
            </a:pPr>
            <a:endParaRPr/>
          </a:p>
        </p:txBody>
      </p:sp>
      <p:sp>
        <p:nvSpPr>
          <p:cNvPr id="146" name="Shape 146"/>
          <p:cNvSpPr>
            <a:spLocks noGrp="1" noRot="1" noChangeAspect="1"/>
          </p:cNvSpPr>
          <p:nvPr>
            <p:ph type="sldImg" idx="2"/>
          </p:nvPr>
        </p:nvSpPr>
        <p:spPr>
          <a:xfrm>
            <a:off x="920750" y="746125"/>
            <a:ext cx="4967288" cy="37258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0245" y="4721987"/>
            <a:ext cx="5445124" cy="4472700"/>
          </a:xfrm>
          <a:prstGeom prst="rect">
            <a:avLst/>
          </a:prstGeom>
        </p:spPr>
        <p:txBody>
          <a:bodyPr lIns="91425" tIns="91425" rIns="91425" bIns="91425" anchor="t" anchorCtr="0">
            <a:noAutofit/>
          </a:bodyPr>
          <a:lstStyle/>
          <a:p>
            <a:pPr>
              <a:spcBef>
                <a:spcPts val="0"/>
              </a:spcBef>
              <a:buNone/>
            </a:pPr>
            <a:endParaRPr/>
          </a:p>
        </p:txBody>
      </p:sp>
      <p:sp>
        <p:nvSpPr>
          <p:cNvPr id="151" name="Shape 151"/>
          <p:cNvSpPr>
            <a:spLocks noGrp="1" noRot="1" noChangeAspect="1"/>
          </p:cNvSpPr>
          <p:nvPr>
            <p:ph type="sldImg" idx="2"/>
          </p:nvPr>
        </p:nvSpPr>
        <p:spPr>
          <a:xfrm>
            <a:off x="920750" y="746125"/>
            <a:ext cx="4967288" cy="37258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with subtitle">
    <p:spTree>
      <p:nvGrpSpPr>
        <p:cNvPr id="1" name="Shape 14"/>
        <p:cNvGrpSpPr/>
        <p:nvPr/>
      </p:nvGrpSpPr>
      <p:grpSpPr>
        <a:xfrm>
          <a:off x="0" y="0"/>
          <a:ext cx="0" cy="0"/>
          <a:chOff x="0" y="0"/>
          <a:chExt cx="0" cy="0"/>
        </a:xfrm>
      </p:grpSpPr>
      <p:pic>
        <p:nvPicPr>
          <p:cNvPr id="15" name="Shape 15"/>
          <p:cNvPicPr preferRelativeResize="0"/>
          <p:nvPr/>
        </p:nvPicPr>
        <p:blipFill rotWithShape="1">
          <a:blip r:embed="rId2">
            <a:alphaModFix/>
          </a:blip>
          <a:srcRect l="1528" t="19025" r="112" b="21320"/>
          <a:stretch/>
        </p:blipFill>
        <p:spPr>
          <a:xfrm>
            <a:off x="522287" y="695674"/>
            <a:ext cx="8153399" cy="2733326"/>
          </a:xfrm>
          <a:prstGeom prst="rect">
            <a:avLst/>
          </a:prstGeom>
          <a:noFill/>
          <a:ln>
            <a:noFill/>
          </a:ln>
        </p:spPr>
      </p:pic>
      <p:sp>
        <p:nvSpPr>
          <p:cNvPr id="16" name="Shape 16"/>
          <p:cNvSpPr txBox="1">
            <a:spLocks noGrp="1"/>
          </p:cNvSpPr>
          <p:nvPr>
            <p:ph type="body" idx="1"/>
          </p:nvPr>
        </p:nvSpPr>
        <p:spPr>
          <a:xfrm>
            <a:off x="522287" y="3429000"/>
            <a:ext cx="8153399" cy="792086"/>
          </a:xfrm>
          <a:prstGeom prst="rect">
            <a:avLst/>
          </a:prstGeom>
          <a:solidFill>
            <a:srgbClr val="AE0E16"/>
          </a:solidFill>
          <a:ln>
            <a:noFill/>
          </a:ln>
        </p:spPr>
        <p:txBody>
          <a:bodyPr lIns="91425" tIns="91425" rIns="91425" bIns="91425" anchor="b" anchorCtr="0"/>
          <a:lstStyle>
            <a:lvl1pPr marL="0" indent="0" rtl="0">
              <a:spcBef>
                <a:spcPts val="0"/>
              </a:spcBef>
              <a:buClr>
                <a:schemeClr val="lt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7" name="Shape 17"/>
          <p:cNvSpPr txBox="1">
            <a:spLocks noGrp="1"/>
          </p:cNvSpPr>
          <p:nvPr>
            <p:ph type="body" idx="2"/>
          </p:nvPr>
        </p:nvSpPr>
        <p:spPr>
          <a:xfrm>
            <a:off x="522287" y="4221162"/>
            <a:ext cx="8153399" cy="576262"/>
          </a:xfrm>
          <a:prstGeom prst="rect">
            <a:avLst/>
          </a:prstGeom>
          <a:solidFill>
            <a:srgbClr val="AE0E16"/>
          </a:solidFill>
          <a:ln>
            <a:noFill/>
          </a:ln>
        </p:spPr>
        <p:txBody>
          <a:bodyPr lIns="91425" tIns="91425" rIns="91425" bIns="91425" anchor="t" anchorCtr="0"/>
          <a:lstStyle>
            <a:lvl1pPr marL="0" indent="0" rtl="0">
              <a:spcBef>
                <a:spcPts val="0"/>
              </a:spcBef>
              <a:buClr>
                <a:schemeClr val="lt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body" idx="3"/>
          </p:nvPr>
        </p:nvSpPr>
        <p:spPr>
          <a:xfrm>
            <a:off x="522287" y="4797425"/>
            <a:ext cx="8153399" cy="575791"/>
          </a:xfrm>
          <a:prstGeom prst="rect">
            <a:avLst/>
          </a:prstGeom>
          <a:solidFill>
            <a:srgbClr val="AE0E16"/>
          </a:solidFill>
          <a:ln>
            <a:noFill/>
          </a:ln>
        </p:spPr>
        <p:txBody>
          <a:bodyPr lIns="91425" tIns="91425" rIns="91425" bIns="91425" anchor="b" anchorCtr="0"/>
          <a:lstStyle>
            <a:lvl1pPr marL="0" indent="0" rtl="0">
              <a:spcBef>
                <a:spcPts val="0"/>
              </a:spcBef>
              <a:buClr>
                <a:schemeClr val="lt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 name="Shape 19"/>
          <p:cNvSpPr txBox="1">
            <a:spLocks noGrp="1"/>
          </p:cNvSpPr>
          <p:nvPr>
            <p:ph type="body" idx="4"/>
          </p:nvPr>
        </p:nvSpPr>
        <p:spPr>
          <a:xfrm>
            <a:off x="522287" y="5373217"/>
            <a:ext cx="8153399" cy="792633"/>
          </a:xfrm>
          <a:prstGeom prst="rect">
            <a:avLst/>
          </a:prstGeom>
          <a:solidFill>
            <a:srgbClr val="AE0E16"/>
          </a:solidFill>
          <a:ln>
            <a:noFill/>
          </a:ln>
        </p:spPr>
        <p:txBody>
          <a:bodyPr lIns="91425" tIns="91425" rIns="91425" bIns="91425" anchor="t" anchorCtr="0"/>
          <a:lstStyle>
            <a:lvl1pPr marL="0" indent="0" rtl="0">
              <a:spcBef>
                <a:spcPts val="0"/>
              </a:spcBef>
              <a:buClr>
                <a:schemeClr val="lt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20" name="Shape 20"/>
          <p:cNvPicPr preferRelativeResize="0"/>
          <p:nvPr/>
        </p:nvPicPr>
        <p:blipFill rotWithShape="1">
          <a:blip r:embed="rId3">
            <a:alphaModFix/>
          </a:blip>
          <a:srcRect/>
          <a:stretch/>
        </p:blipFill>
        <p:spPr>
          <a:xfrm>
            <a:off x="7020272" y="6532162"/>
            <a:ext cx="792087" cy="128141"/>
          </a:xfrm>
          <a:prstGeom prst="rect">
            <a:avLst/>
          </a:prstGeom>
          <a:noFill/>
          <a:ln>
            <a:noFill/>
          </a:ln>
        </p:spPr>
      </p:pic>
      <p:pic>
        <p:nvPicPr>
          <p:cNvPr id="21" name="Shape 21"/>
          <p:cNvPicPr preferRelativeResize="0"/>
          <p:nvPr/>
        </p:nvPicPr>
        <p:blipFill rotWithShape="1">
          <a:blip r:embed="rId4">
            <a:alphaModFix/>
          </a:blip>
          <a:srcRect/>
          <a:stretch/>
        </p:blipFill>
        <p:spPr>
          <a:xfrm>
            <a:off x="8219007" y="6464887"/>
            <a:ext cx="455677" cy="26269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lide with image (vertical)">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517524" y="692150"/>
            <a:ext cx="1606202" cy="5473700"/>
          </a:xfrm>
          <a:prstGeom prst="rect">
            <a:avLst/>
          </a:prstGeom>
          <a:noFill/>
          <a:ln>
            <a:noFill/>
          </a:ln>
        </p:spPr>
        <p:txBody>
          <a:bodyPr lIns="91425" tIns="91425" rIns="91425" bIns="91425" anchor="t" anchorCtr="0"/>
          <a:lstStyle>
            <a:lvl1pPr marL="0" indent="0" rtl="0">
              <a:spcBef>
                <a:spcPts val="0"/>
              </a:spcBef>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1" name="Shape 61"/>
          <p:cNvSpPr txBox="1">
            <a:spLocks noGrp="1"/>
          </p:cNvSpPr>
          <p:nvPr>
            <p:ph type="body" idx="2"/>
          </p:nvPr>
        </p:nvSpPr>
        <p:spPr>
          <a:xfrm>
            <a:off x="2123727" y="692150"/>
            <a:ext cx="6551959" cy="5473700"/>
          </a:xfrm>
          <a:prstGeom prst="rect">
            <a:avLst/>
          </a:prstGeom>
          <a:noFill/>
          <a:ln>
            <a:noFill/>
          </a:ln>
        </p:spPr>
        <p:txBody>
          <a:bodyPr lIns="91425" tIns="91425" rIns="91425" bIns="91425" anchor="t" anchorCtr="0"/>
          <a:lstStyle>
            <a:lvl1pPr marL="342900" indent="-203200" rtl="0">
              <a:spcBef>
                <a:spcPts val="1200"/>
              </a:spcBef>
              <a:spcAft>
                <a:spcPts val="600"/>
              </a:spcAft>
              <a:buClr>
                <a:srgbClr val="AE0E16"/>
              </a:buClr>
              <a:buFont typeface="Calibri"/>
              <a:buChar char="•"/>
              <a:defRPr/>
            </a:lvl1pPr>
            <a:lvl2pPr marL="630238" indent="-160337" rtl="0">
              <a:spcBef>
                <a:spcPts val="0"/>
              </a:spcBef>
              <a:buClr>
                <a:srgbClr val="6F6F6E"/>
              </a:buClr>
              <a:buFont typeface="Calibri"/>
              <a:buChar char="•"/>
              <a:defRPr/>
            </a:lvl2pPr>
            <a:lvl3pPr marL="1143000" indent="-127000" rtl="0">
              <a:spcBef>
                <a:spcPts val="0"/>
              </a:spcBef>
              <a:buFont typeface="Calibri"/>
              <a:buChar char="•"/>
              <a:defRPr/>
            </a:lvl3pPr>
            <a:lvl4pPr marL="1600200" indent="-139700" rtl="0">
              <a:spcBef>
                <a:spcPts val="0"/>
              </a:spcBef>
              <a:buFont typeface="Calibri"/>
              <a:buChar char="•"/>
              <a:defRPr/>
            </a:lvl4pPr>
            <a:lvl5pPr marL="2000250" indent="-95250" rtl="0">
              <a:spcBef>
                <a:spcPts val="0"/>
              </a:spcBef>
              <a:buFont typeface="Calibri"/>
              <a:buChar char="•"/>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2" name="Shape 62"/>
          <p:cNvSpPr txBox="1">
            <a:spLocks noGrp="1"/>
          </p:cNvSpPr>
          <p:nvPr>
            <p:ph type="body" idx="3"/>
          </p:nvPr>
        </p:nvSpPr>
        <p:spPr>
          <a:xfrm>
            <a:off x="522287" y="0"/>
            <a:ext cx="8153399" cy="549275"/>
          </a:xfrm>
          <a:prstGeom prst="rect">
            <a:avLst/>
          </a:prstGeom>
          <a:noFill/>
          <a:ln>
            <a:noFill/>
          </a:ln>
        </p:spPr>
        <p:txBody>
          <a:bodyPr lIns="91425" tIns="91425" rIns="91425" bIns="91425" anchor="ctr" anchorCtr="0"/>
          <a:lstStyle>
            <a:lvl1pPr marL="0" indent="0" algn="r" rtl="0">
              <a:spcBef>
                <a:spcPts val="0"/>
              </a:spcBef>
              <a:buClr>
                <a:srgbClr val="A00E16"/>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hart">
    <p:spTree>
      <p:nvGrpSpPr>
        <p:cNvPr id="1" name="Shape 63"/>
        <p:cNvGrpSpPr/>
        <p:nvPr/>
      </p:nvGrpSpPr>
      <p:grpSpPr>
        <a:xfrm>
          <a:off x="0" y="0"/>
          <a:ext cx="0" cy="0"/>
          <a:chOff x="0" y="0"/>
          <a:chExt cx="0" cy="0"/>
        </a:xfrm>
      </p:grpSpPr>
      <p:sp>
        <p:nvSpPr>
          <p:cNvPr id="64" name="Shape 64"/>
          <p:cNvSpPr>
            <a:spLocks noGrp="1"/>
          </p:cNvSpPr>
          <p:nvPr>
            <p:ph type="pic" idx="2"/>
          </p:nvPr>
        </p:nvSpPr>
        <p:spPr>
          <a:xfrm>
            <a:off x="522289" y="1268759"/>
            <a:ext cx="8153399" cy="4464496"/>
          </a:xfrm>
          <a:prstGeom prst="rect">
            <a:avLst/>
          </a:prstGeom>
          <a:noFill/>
          <a:ln>
            <a:noFill/>
          </a:ln>
        </p:spPr>
      </p:sp>
      <p:sp>
        <p:nvSpPr>
          <p:cNvPr id="65" name="Shape 65"/>
          <p:cNvSpPr txBox="1">
            <a:spLocks noGrp="1"/>
          </p:cNvSpPr>
          <p:nvPr>
            <p:ph type="body" idx="1"/>
          </p:nvPr>
        </p:nvSpPr>
        <p:spPr>
          <a:xfrm>
            <a:off x="522287" y="5734050"/>
            <a:ext cx="8226423" cy="431799"/>
          </a:xfrm>
          <a:prstGeom prst="rect">
            <a:avLst/>
          </a:prstGeom>
          <a:noFill/>
          <a:ln>
            <a:noFill/>
          </a:ln>
        </p:spPr>
        <p:txBody>
          <a:bodyPr lIns="91425" tIns="91425" rIns="91425" bIns="91425" anchor="b" anchorCtr="0"/>
          <a:lstStyle>
            <a:lvl1pPr marL="0" indent="0" rtl="0">
              <a:spcBef>
                <a:spcPts val="0"/>
              </a:spcBef>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txBox="1">
            <a:spLocks noGrp="1"/>
          </p:cNvSpPr>
          <p:nvPr>
            <p:ph type="body" idx="3"/>
          </p:nvPr>
        </p:nvSpPr>
        <p:spPr>
          <a:xfrm>
            <a:off x="522289" y="692150"/>
            <a:ext cx="8153399" cy="576609"/>
          </a:xfrm>
          <a:prstGeom prst="rect">
            <a:avLst/>
          </a:prstGeom>
          <a:noFill/>
          <a:ln>
            <a:noFill/>
          </a:ln>
        </p:spPr>
        <p:txBody>
          <a:bodyPr lIns="91425" tIns="91425" rIns="91425" bIns="91425" anchor="t" anchorCtr="0"/>
          <a:lstStyle>
            <a:lvl1pPr marL="0" indent="0" rtl="0">
              <a:spcBef>
                <a:spcPts val="1800"/>
              </a:spcBef>
              <a:spcAft>
                <a:spcPts val="600"/>
              </a:spcAft>
              <a:buClr>
                <a:srgbClr val="A00E16"/>
              </a:buClr>
              <a:buFont typeface="Noto Symbol"/>
              <a:buNone/>
              <a:defRPr/>
            </a:lvl1pPr>
            <a:lvl2pPr marL="355600" indent="-215900" rtl="0">
              <a:spcBef>
                <a:spcPts val="0"/>
              </a:spcBef>
              <a:buClr>
                <a:srgbClr val="A00E16"/>
              </a:buClr>
              <a:buFont typeface="Noto Symbol"/>
              <a:buChar char="▪"/>
              <a:defRPr/>
            </a:lvl2pPr>
            <a:lvl3pPr marL="720000" indent="-250100" rtl="0">
              <a:spcBef>
                <a:spcPts val="0"/>
              </a:spcBef>
              <a:buClr>
                <a:srgbClr val="6F6F64"/>
              </a:buClr>
              <a:buFont typeface="Noto Symbol"/>
              <a:buChar char="▪"/>
              <a:defRPr/>
            </a:lvl3pPr>
            <a:lvl4pPr marL="1144800" indent="-128799" rtl="0">
              <a:spcBef>
                <a:spcPts val="0"/>
              </a:spcBef>
              <a:buFont typeface="Calibri"/>
              <a:buChar char="▫"/>
              <a:defRPr/>
            </a:lvl4pPr>
            <a:lvl5pPr marL="1828800" indent="0" rtl="0">
              <a:spcBef>
                <a:spcPts val="0"/>
              </a:spcBef>
              <a:buFont typeface="Calibri"/>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7" name="Shape 67"/>
          <p:cNvSpPr txBox="1">
            <a:spLocks noGrp="1"/>
          </p:cNvSpPr>
          <p:nvPr>
            <p:ph type="body" idx="4"/>
          </p:nvPr>
        </p:nvSpPr>
        <p:spPr>
          <a:xfrm>
            <a:off x="522287" y="0"/>
            <a:ext cx="8153399" cy="549275"/>
          </a:xfrm>
          <a:prstGeom prst="rect">
            <a:avLst/>
          </a:prstGeom>
          <a:noFill/>
          <a:ln>
            <a:noFill/>
          </a:ln>
        </p:spPr>
        <p:txBody>
          <a:bodyPr lIns="91425" tIns="91425" rIns="91425" bIns="91425" anchor="ctr" anchorCtr="0"/>
          <a:lstStyle>
            <a:lvl1pPr marL="0" indent="0" algn="r" rtl="0">
              <a:spcBef>
                <a:spcPts val="0"/>
              </a:spcBef>
              <a:buClr>
                <a:srgbClr val="A00E16"/>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with title">
    <p:spTree>
      <p:nvGrpSpPr>
        <p:cNvPr id="1" name="Shape 68"/>
        <p:cNvGrpSpPr/>
        <p:nvPr/>
      </p:nvGrpSpPr>
      <p:grpSpPr>
        <a:xfrm>
          <a:off x="0" y="0"/>
          <a:ext cx="0" cy="0"/>
          <a:chOff x="0" y="0"/>
          <a:chExt cx="0" cy="0"/>
        </a:xfrm>
      </p:grpSpPr>
      <p:sp>
        <p:nvSpPr>
          <p:cNvPr id="69" name="Shape 69"/>
          <p:cNvSpPr>
            <a:spLocks noGrp="1"/>
          </p:cNvSpPr>
          <p:nvPr>
            <p:ph type="pic" idx="2"/>
          </p:nvPr>
        </p:nvSpPr>
        <p:spPr>
          <a:xfrm>
            <a:off x="509589" y="1268759"/>
            <a:ext cx="8166099" cy="4897089"/>
          </a:xfrm>
          <a:prstGeom prst="rect">
            <a:avLst/>
          </a:prstGeom>
          <a:noFill/>
          <a:ln>
            <a:noFill/>
          </a:ln>
        </p:spPr>
      </p:sp>
      <p:sp>
        <p:nvSpPr>
          <p:cNvPr id="70" name="Shape 70"/>
          <p:cNvSpPr txBox="1">
            <a:spLocks noGrp="1"/>
          </p:cNvSpPr>
          <p:nvPr>
            <p:ph type="body" idx="1"/>
          </p:nvPr>
        </p:nvSpPr>
        <p:spPr>
          <a:xfrm>
            <a:off x="522289" y="692150"/>
            <a:ext cx="8153399" cy="576609"/>
          </a:xfrm>
          <a:prstGeom prst="rect">
            <a:avLst/>
          </a:prstGeom>
          <a:noFill/>
          <a:ln>
            <a:noFill/>
          </a:ln>
        </p:spPr>
        <p:txBody>
          <a:bodyPr lIns="91425" tIns="91425" rIns="91425" bIns="91425" anchor="t" anchorCtr="0"/>
          <a:lstStyle>
            <a:lvl1pPr marL="0" indent="0" rtl="0">
              <a:spcBef>
                <a:spcPts val="1800"/>
              </a:spcBef>
              <a:spcAft>
                <a:spcPts val="600"/>
              </a:spcAft>
              <a:buClr>
                <a:srgbClr val="A00E16"/>
              </a:buClr>
              <a:buFont typeface="Noto Symbol"/>
              <a:buNone/>
              <a:defRPr/>
            </a:lvl1pPr>
            <a:lvl2pPr marL="355600" indent="-215900" rtl="0">
              <a:spcBef>
                <a:spcPts val="0"/>
              </a:spcBef>
              <a:buClr>
                <a:srgbClr val="A00E16"/>
              </a:buClr>
              <a:buFont typeface="Noto Symbol"/>
              <a:buChar char="▪"/>
              <a:defRPr/>
            </a:lvl2pPr>
            <a:lvl3pPr marL="720000" indent="-250100" rtl="0">
              <a:spcBef>
                <a:spcPts val="0"/>
              </a:spcBef>
              <a:buClr>
                <a:srgbClr val="6F6F64"/>
              </a:buClr>
              <a:buFont typeface="Noto Symbol"/>
              <a:buChar char="▪"/>
              <a:defRPr/>
            </a:lvl3pPr>
            <a:lvl4pPr marL="1144800" indent="-128799" rtl="0">
              <a:spcBef>
                <a:spcPts val="0"/>
              </a:spcBef>
              <a:buFont typeface="Calibri"/>
              <a:buChar char="▫"/>
              <a:defRPr/>
            </a:lvl4pPr>
            <a:lvl5pPr marL="1828800" indent="0" rtl="0">
              <a:spcBef>
                <a:spcPts val="0"/>
              </a:spcBef>
              <a:buFont typeface="Calibri"/>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1" name="Shape 71"/>
          <p:cNvSpPr txBox="1">
            <a:spLocks noGrp="1"/>
          </p:cNvSpPr>
          <p:nvPr>
            <p:ph type="body" idx="3"/>
          </p:nvPr>
        </p:nvSpPr>
        <p:spPr>
          <a:xfrm>
            <a:off x="522287" y="0"/>
            <a:ext cx="8153399" cy="549275"/>
          </a:xfrm>
          <a:prstGeom prst="rect">
            <a:avLst/>
          </a:prstGeom>
          <a:noFill/>
          <a:ln>
            <a:noFill/>
          </a:ln>
        </p:spPr>
        <p:txBody>
          <a:bodyPr lIns="91425" tIns="91425" rIns="91425" bIns="91425" anchor="ctr" anchorCtr="0"/>
          <a:lstStyle>
            <a:lvl1pPr marL="0" indent="0" algn="r" rtl="0">
              <a:spcBef>
                <a:spcPts val="0"/>
              </a:spcBef>
              <a:buClr>
                <a:srgbClr val="A00E16"/>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 w/o title">
    <p:spTree>
      <p:nvGrpSpPr>
        <p:cNvPr id="1" name="Shape 72"/>
        <p:cNvGrpSpPr/>
        <p:nvPr/>
      </p:nvGrpSpPr>
      <p:grpSpPr>
        <a:xfrm>
          <a:off x="0" y="0"/>
          <a:ext cx="0" cy="0"/>
          <a:chOff x="0" y="0"/>
          <a:chExt cx="0" cy="0"/>
        </a:xfrm>
      </p:grpSpPr>
      <p:sp>
        <p:nvSpPr>
          <p:cNvPr id="73" name="Shape 73"/>
          <p:cNvSpPr>
            <a:spLocks noGrp="1"/>
          </p:cNvSpPr>
          <p:nvPr>
            <p:ph type="pic" idx="2"/>
          </p:nvPr>
        </p:nvSpPr>
        <p:spPr>
          <a:xfrm>
            <a:off x="509589" y="692150"/>
            <a:ext cx="8166099" cy="5473700"/>
          </a:xfrm>
          <a:prstGeom prst="rect">
            <a:avLst/>
          </a:prstGeom>
          <a:noFill/>
          <a:ln>
            <a:noFill/>
          </a:ln>
        </p:spPr>
      </p:sp>
      <p:sp>
        <p:nvSpPr>
          <p:cNvPr id="74" name="Shape 74"/>
          <p:cNvSpPr txBox="1">
            <a:spLocks noGrp="1"/>
          </p:cNvSpPr>
          <p:nvPr>
            <p:ph type="body" idx="1"/>
          </p:nvPr>
        </p:nvSpPr>
        <p:spPr>
          <a:xfrm>
            <a:off x="522287" y="0"/>
            <a:ext cx="8153399" cy="549275"/>
          </a:xfrm>
          <a:prstGeom prst="rect">
            <a:avLst/>
          </a:prstGeom>
          <a:noFill/>
          <a:ln>
            <a:noFill/>
          </a:ln>
        </p:spPr>
        <p:txBody>
          <a:bodyPr lIns="91425" tIns="91425" rIns="91425" bIns="91425" anchor="ctr" anchorCtr="0"/>
          <a:lstStyle>
            <a:lvl1pPr marL="0" indent="0" algn="r" rtl="0">
              <a:spcBef>
                <a:spcPts val="0"/>
              </a:spcBef>
              <a:buClr>
                <a:srgbClr val="A00E16"/>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68312" y="361950"/>
            <a:ext cx="8228012" cy="401638"/>
          </a:xfrm>
          <a:prstGeom prst="rect">
            <a:avLst/>
          </a:prstGeom>
          <a:noFill/>
          <a:ln>
            <a:noFill/>
          </a:ln>
        </p:spPr>
        <p:txBody>
          <a:bodyPr lIns="91425" tIns="91425" rIns="91425" bIns="91425" anchor="t"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77" name="Shape 77"/>
          <p:cNvSpPr txBox="1">
            <a:spLocks noGrp="1"/>
          </p:cNvSpPr>
          <p:nvPr>
            <p:ph type="body" idx="1"/>
          </p:nvPr>
        </p:nvSpPr>
        <p:spPr>
          <a:xfrm>
            <a:off x="1844675" y="1557337"/>
            <a:ext cx="6778625" cy="4464050"/>
          </a:xfrm>
          <a:prstGeom prst="rect">
            <a:avLst/>
          </a:prstGeom>
          <a:noFill/>
          <a:ln>
            <a:noFill/>
          </a:ln>
        </p:spPr>
        <p:txBody>
          <a:bodyPr lIns="91425" tIns="91425" rIns="91425" bIns="91425" anchor="t" anchorCtr="0"/>
          <a:lstStyle>
            <a:lvl1pPr marL="342900" marR="0" indent="-38100" algn="l" rtl="0">
              <a:lnSpc>
                <a:spcPct val="110000"/>
              </a:lnSpc>
              <a:spcBef>
                <a:spcPts val="0"/>
              </a:spcBef>
              <a:spcAft>
                <a:spcPts val="2160"/>
              </a:spcAft>
              <a:buClr>
                <a:schemeClr val="dk1"/>
              </a:buClr>
              <a:buFont typeface="Calibri"/>
              <a:buChar char="•"/>
              <a:defRPr/>
            </a:lvl1pPr>
            <a:lvl2pPr marL="3175" indent="-3175" algn="l" rtl="0">
              <a:spcBef>
                <a:spcPts val="560"/>
              </a:spcBef>
              <a:spcAft>
                <a:spcPts val="0"/>
              </a:spcAft>
              <a:buClr>
                <a:schemeClr val="dk1"/>
              </a:buClr>
              <a:buFont typeface="Calibri"/>
              <a:buNone/>
              <a:defRPr/>
            </a:lvl2pPr>
            <a:lvl3pPr marL="1143000" indent="-76200" algn="l" rtl="0">
              <a:spcBef>
                <a:spcPts val="480"/>
              </a:spcBef>
              <a:spcAft>
                <a:spcPts val="0"/>
              </a:spcAft>
              <a:buClr>
                <a:schemeClr val="dk1"/>
              </a:buClr>
              <a:buFont typeface="Calibri"/>
              <a:buChar char="•"/>
              <a:defRPr/>
            </a:lvl3pPr>
            <a:lvl4pPr marL="1600200" indent="-101600" algn="l" rtl="0">
              <a:spcBef>
                <a:spcPts val="400"/>
              </a:spcBef>
              <a:spcAft>
                <a:spcPts val="0"/>
              </a:spcAft>
              <a:buClr>
                <a:schemeClr val="dk1"/>
              </a:buClr>
              <a:buFont typeface="Calibri"/>
              <a:buChar char="–"/>
              <a:defRPr/>
            </a:lvl4pPr>
            <a:lvl5pPr marL="2057400" indent="-101600" algn="l" rtl="0">
              <a:spcBef>
                <a:spcPts val="400"/>
              </a:spcBef>
              <a:spcAft>
                <a:spcPts val="0"/>
              </a:spcAft>
              <a:buClr>
                <a:schemeClr val="dk1"/>
              </a:buClr>
              <a:buFont typeface="Calibri"/>
              <a:buChar char="»"/>
              <a:defRPr/>
            </a:lvl5pPr>
            <a:lvl6pPr marL="2514600" indent="-101600" algn="l" rtl="0">
              <a:spcBef>
                <a:spcPts val="400"/>
              </a:spcBef>
              <a:spcAft>
                <a:spcPts val="0"/>
              </a:spcAft>
              <a:buClr>
                <a:schemeClr val="dk1"/>
              </a:buClr>
              <a:buFont typeface="Calibri"/>
              <a:buChar char="»"/>
              <a:defRPr/>
            </a:lvl6pPr>
            <a:lvl7pPr marL="2971800" indent="-101600" algn="l" rtl="0">
              <a:spcBef>
                <a:spcPts val="400"/>
              </a:spcBef>
              <a:spcAft>
                <a:spcPts val="0"/>
              </a:spcAft>
              <a:buClr>
                <a:schemeClr val="dk1"/>
              </a:buClr>
              <a:buFont typeface="Calibri"/>
              <a:buChar char="»"/>
              <a:defRPr/>
            </a:lvl7pPr>
            <a:lvl8pPr marL="3429000" indent="-101600" algn="l" rtl="0">
              <a:spcBef>
                <a:spcPts val="400"/>
              </a:spcBef>
              <a:spcAft>
                <a:spcPts val="0"/>
              </a:spcAft>
              <a:buClr>
                <a:schemeClr val="dk1"/>
              </a:buClr>
              <a:buFont typeface="Calibri"/>
              <a:buChar char="»"/>
              <a:defRPr/>
            </a:lvl8pPr>
            <a:lvl9pPr marL="3886200" indent="-101600" algn="l" rtl="0">
              <a:spcBef>
                <a:spcPts val="400"/>
              </a:spcBef>
              <a:spcAft>
                <a:spcPts val="0"/>
              </a:spcAft>
              <a:buClr>
                <a:schemeClr val="dk1"/>
              </a:buClr>
              <a:buFont typeface="Calibri"/>
              <a:buChar char="»"/>
              <a:defRPr/>
            </a:lvl9pPr>
          </a:lstStyle>
          <a:p>
            <a:endParaRPr/>
          </a:p>
        </p:txBody>
      </p:sp>
      <p:sp>
        <p:nvSpPr>
          <p:cNvPr id="78" name="Shape 78"/>
          <p:cNvSpPr txBox="1">
            <a:spLocks noGrp="1"/>
          </p:cNvSpPr>
          <p:nvPr>
            <p:ph type="sldNum" idx="12"/>
          </p:nvPr>
        </p:nvSpPr>
        <p:spPr>
          <a:xfrm>
            <a:off x="6718300" y="6381750"/>
            <a:ext cx="1904999" cy="360363"/>
          </a:xfrm>
          <a:prstGeom prst="rect">
            <a:avLst/>
          </a:prstGeom>
          <a:noFill/>
          <a:ln>
            <a:noFill/>
          </a:ln>
        </p:spPr>
        <p:txBody>
          <a:bodyPr lIns="91425" tIns="45700" rIns="91425" bIns="45700" anchor="t" anchorCtr="0">
            <a:noAutofit/>
          </a:bodyPr>
          <a:lstStyle>
            <a:lvl1pPr marL="0" marR="0" indent="0" algn="l" rtl="0">
              <a:spcBef>
                <a:spcPts val="0"/>
              </a:spcBef>
              <a:buNone/>
              <a:defRPr sz="18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68312" y="361950"/>
            <a:ext cx="8228012" cy="401638"/>
          </a:xfrm>
          <a:prstGeom prst="rect">
            <a:avLst/>
          </a:prstGeom>
          <a:noFill/>
          <a:ln>
            <a:noFill/>
          </a:ln>
        </p:spPr>
        <p:txBody>
          <a:bodyPr lIns="91425" tIns="91425" rIns="91425" bIns="91425" anchor="t"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81" name="Shape 81"/>
          <p:cNvSpPr>
            <a:spLocks noGrp="1"/>
          </p:cNvSpPr>
          <p:nvPr>
            <p:ph type="tbl" idx="2"/>
          </p:nvPr>
        </p:nvSpPr>
        <p:spPr>
          <a:xfrm>
            <a:off x="1844675" y="1557337"/>
            <a:ext cx="6778625" cy="446405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2" name="Shape 82"/>
          <p:cNvSpPr txBox="1">
            <a:spLocks noGrp="1"/>
          </p:cNvSpPr>
          <p:nvPr>
            <p:ph type="sldNum" idx="12"/>
          </p:nvPr>
        </p:nvSpPr>
        <p:spPr>
          <a:xfrm>
            <a:off x="6718300" y="6381750"/>
            <a:ext cx="1904999" cy="360363"/>
          </a:xfrm>
          <a:prstGeom prst="rect">
            <a:avLst/>
          </a:prstGeom>
          <a:noFill/>
          <a:ln>
            <a:noFill/>
          </a:ln>
        </p:spPr>
        <p:txBody>
          <a:bodyPr lIns="91425" tIns="45700" rIns="91425" bIns="45700" anchor="t" anchorCtr="0">
            <a:noAutofit/>
          </a:bodyPr>
          <a:lstStyle>
            <a:lvl1pPr marL="0" marR="0" indent="0" algn="l" rtl="0">
              <a:spcBef>
                <a:spcPts val="0"/>
              </a:spcBef>
              <a:buNone/>
              <a:defRPr sz="18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68312" y="361950"/>
            <a:ext cx="8228012" cy="401638"/>
          </a:xfrm>
          <a:prstGeom prst="rect">
            <a:avLst/>
          </a:prstGeom>
          <a:noFill/>
          <a:ln>
            <a:noFill/>
          </a:ln>
        </p:spPr>
        <p:txBody>
          <a:bodyPr lIns="91425" tIns="91425" rIns="91425" bIns="91425" anchor="t"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85" name="Shape 85"/>
          <p:cNvSpPr txBox="1">
            <a:spLocks noGrp="1"/>
          </p:cNvSpPr>
          <p:nvPr>
            <p:ph type="body" idx="1"/>
          </p:nvPr>
        </p:nvSpPr>
        <p:spPr>
          <a:xfrm>
            <a:off x="1844675" y="1557337"/>
            <a:ext cx="3313112" cy="4464050"/>
          </a:xfrm>
          <a:prstGeom prst="rect">
            <a:avLst/>
          </a:prstGeom>
          <a:noFill/>
          <a:ln>
            <a:noFill/>
          </a:ln>
        </p:spPr>
        <p:txBody>
          <a:bodyPr lIns="91425" tIns="91425" rIns="91425" bIns="91425" anchor="t" anchorCtr="0"/>
          <a:lstStyle>
            <a:lvl1pPr marL="342900" marR="0" indent="-38100" algn="l" rtl="0">
              <a:lnSpc>
                <a:spcPct val="110000"/>
              </a:lnSpc>
              <a:spcBef>
                <a:spcPts val="0"/>
              </a:spcBef>
              <a:spcAft>
                <a:spcPts val="2160"/>
              </a:spcAft>
              <a:buClr>
                <a:schemeClr val="dk1"/>
              </a:buClr>
              <a:buFont typeface="Calibri"/>
              <a:buChar char="•"/>
              <a:defRPr/>
            </a:lvl1pPr>
            <a:lvl2pPr marL="3175" indent="-3175" algn="l" rtl="0">
              <a:spcBef>
                <a:spcPts val="560"/>
              </a:spcBef>
              <a:spcAft>
                <a:spcPts val="0"/>
              </a:spcAft>
              <a:buClr>
                <a:schemeClr val="dk1"/>
              </a:buClr>
              <a:buFont typeface="Calibri"/>
              <a:buNone/>
              <a:defRPr/>
            </a:lvl2pPr>
            <a:lvl3pPr marL="1143000" indent="-76200" algn="l" rtl="0">
              <a:spcBef>
                <a:spcPts val="480"/>
              </a:spcBef>
              <a:spcAft>
                <a:spcPts val="0"/>
              </a:spcAft>
              <a:buClr>
                <a:schemeClr val="dk1"/>
              </a:buClr>
              <a:buFont typeface="Calibri"/>
              <a:buChar char="•"/>
              <a:defRPr/>
            </a:lvl3pPr>
            <a:lvl4pPr marL="1600200" indent="-101600" algn="l" rtl="0">
              <a:spcBef>
                <a:spcPts val="400"/>
              </a:spcBef>
              <a:spcAft>
                <a:spcPts val="0"/>
              </a:spcAft>
              <a:buClr>
                <a:schemeClr val="dk1"/>
              </a:buClr>
              <a:buFont typeface="Calibri"/>
              <a:buChar char="–"/>
              <a:defRPr/>
            </a:lvl4pPr>
            <a:lvl5pPr marL="2057400" indent="-101600" algn="l" rtl="0">
              <a:spcBef>
                <a:spcPts val="400"/>
              </a:spcBef>
              <a:spcAft>
                <a:spcPts val="0"/>
              </a:spcAft>
              <a:buClr>
                <a:schemeClr val="dk1"/>
              </a:buClr>
              <a:buFont typeface="Calibri"/>
              <a:buChar char="»"/>
              <a:defRPr/>
            </a:lvl5pPr>
            <a:lvl6pPr marL="2514600" indent="-101600" algn="l" rtl="0">
              <a:spcBef>
                <a:spcPts val="400"/>
              </a:spcBef>
              <a:spcAft>
                <a:spcPts val="0"/>
              </a:spcAft>
              <a:buClr>
                <a:schemeClr val="dk1"/>
              </a:buClr>
              <a:buFont typeface="Calibri"/>
              <a:buChar char="»"/>
              <a:defRPr/>
            </a:lvl6pPr>
            <a:lvl7pPr marL="2971800" indent="-101600" algn="l" rtl="0">
              <a:spcBef>
                <a:spcPts val="400"/>
              </a:spcBef>
              <a:spcAft>
                <a:spcPts val="0"/>
              </a:spcAft>
              <a:buClr>
                <a:schemeClr val="dk1"/>
              </a:buClr>
              <a:buFont typeface="Calibri"/>
              <a:buChar char="»"/>
              <a:defRPr/>
            </a:lvl7pPr>
            <a:lvl8pPr marL="3429000" indent="-101600" algn="l" rtl="0">
              <a:spcBef>
                <a:spcPts val="400"/>
              </a:spcBef>
              <a:spcAft>
                <a:spcPts val="0"/>
              </a:spcAft>
              <a:buClr>
                <a:schemeClr val="dk1"/>
              </a:buClr>
              <a:buFont typeface="Calibri"/>
              <a:buChar char="»"/>
              <a:defRPr/>
            </a:lvl8pPr>
            <a:lvl9pPr marL="3886200" indent="-101600" algn="l" rtl="0">
              <a:spcBef>
                <a:spcPts val="400"/>
              </a:spcBef>
              <a:spcAft>
                <a:spcPts val="0"/>
              </a:spcAft>
              <a:buClr>
                <a:schemeClr val="dk1"/>
              </a:buClr>
              <a:buFont typeface="Calibri"/>
              <a:buChar char="»"/>
              <a:defRPr/>
            </a:lvl9pPr>
          </a:lstStyle>
          <a:p>
            <a:endParaRPr/>
          </a:p>
        </p:txBody>
      </p:sp>
      <p:sp>
        <p:nvSpPr>
          <p:cNvPr id="86" name="Shape 86"/>
          <p:cNvSpPr txBox="1">
            <a:spLocks noGrp="1"/>
          </p:cNvSpPr>
          <p:nvPr>
            <p:ph type="body" idx="2"/>
          </p:nvPr>
        </p:nvSpPr>
        <p:spPr>
          <a:xfrm>
            <a:off x="5310187" y="1557337"/>
            <a:ext cx="3313112" cy="4464050"/>
          </a:xfrm>
          <a:prstGeom prst="rect">
            <a:avLst/>
          </a:prstGeom>
          <a:noFill/>
          <a:ln>
            <a:noFill/>
          </a:ln>
        </p:spPr>
        <p:txBody>
          <a:bodyPr lIns="91425" tIns="91425" rIns="91425" bIns="91425" anchor="t" anchorCtr="0"/>
          <a:lstStyle>
            <a:lvl1pPr marL="342900" marR="0" indent="-38100" algn="l" rtl="0">
              <a:lnSpc>
                <a:spcPct val="110000"/>
              </a:lnSpc>
              <a:spcBef>
                <a:spcPts val="0"/>
              </a:spcBef>
              <a:spcAft>
                <a:spcPts val="2160"/>
              </a:spcAft>
              <a:buClr>
                <a:schemeClr val="dk1"/>
              </a:buClr>
              <a:buFont typeface="Calibri"/>
              <a:buChar char="•"/>
              <a:defRPr/>
            </a:lvl1pPr>
            <a:lvl2pPr marL="3175" indent="-3175" algn="l" rtl="0">
              <a:spcBef>
                <a:spcPts val="560"/>
              </a:spcBef>
              <a:spcAft>
                <a:spcPts val="0"/>
              </a:spcAft>
              <a:buClr>
                <a:schemeClr val="dk1"/>
              </a:buClr>
              <a:buFont typeface="Calibri"/>
              <a:buNone/>
              <a:defRPr/>
            </a:lvl2pPr>
            <a:lvl3pPr marL="1143000" indent="-76200" algn="l" rtl="0">
              <a:spcBef>
                <a:spcPts val="480"/>
              </a:spcBef>
              <a:spcAft>
                <a:spcPts val="0"/>
              </a:spcAft>
              <a:buClr>
                <a:schemeClr val="dk1"/>
              </a:buClr>
              <a:buFont typeface="Calibri"/>
              <a:buChar char="•"/>
              <a:defRPr/>
            </a:lvl3pPr>
            <a:lvl4pPr marL="1600200" indent="-101600" algn="l" rtl="0">
              <a:spcBef>
                <a:spcPts val="400"/>
              </a:spcBef>
              <a:spcAft>
                <a:spcPts val="0"/>
              </a:spcAft>
              <a:buClr>
                <a:schemeClr val="dk1"/>
              </a:buClr>
              <a:buFont typeface="Calibri"/>
              <a:buChar char="–"/>
              <a:defRPr/>
            </a:lvl4pPr>
            <a:lvl5pPr marL="2057400" indent="-101600" algn="l" rtl="0">
              <a:spcBef>
                <a:spcPts val="400"/>
              </a:spcBef>
              <a:spcAft>
                <a:spcPts val="0"/>
              </a:spcAft>
              <a:buClr>
                <a:schemeClr val="dk1"/>
              </a:buClr>
              <a:buFont typeface="Calibri"/>
              <a:buChar char="»"/>
              <a:defRPr/>
            </a:lvl5pPr>
            <a:lvl6pPr marL="2514600" indent="-101600" algn="l" rtl="0">
              <a:spcBef>
                <a:spcPts val="400"/>
              </a:spcBef>
              <a:spcAft>
                <a:spcPts val="0"/>
              </a:spcAft>
              <a:buClr>
                <a:schemeClr val="dk1"/>
              </a:buClr>
              <a:buFont typeface="Calibri"/>
              <a:buChar char="»"/>
              <a:defRPr/>
            </a:lvl6pPr>
            <a:lvl7pPr marL="2971800" indent="-101600" algn="l" rtl="0">
              <a:spcBef>
                <a:spcPts val="400"/>
              </a:spcBef>
              <a:spcAft>
                <a:spcPts val="0"/>
              </a:spcAft>
              <a:buClr>
                <a:schemeClr val="dk1"/>
              </a:buClr>
              <a:buFont typeface="Calibri"/>
              <a:buChar char="»"/>
              <a:defRPr/>
            </a:lvl7pPr>
            <a:lvl8pPr marL="3429000" indent="-101600" algn="l" rtl="0">
              <a:spcBef>
                <a:spcPts val="400"/>
              </a:spcBef>
              <a:spcAft>
                <a:spcPts val="0"/>
              </a:spcAft>
              <a:buClr>
                <a:schemeClr val="dk1"/>
              </a:buClr>
              <a:buFont typeface="Calibri"/>
              <a:buChar char="»"/>
              <a:defRPr/>
            </a:lvl8pPr>
            <a:lvl9pPr marL="3886200" indent="-101600" algn="l" rtl="0">
              <a:spcBef>
                <a:spcPts val="400"/>
              </a:spcBef>
              <a:spcAft>
                <a:spcPts val="0"/>
              </a:spcAft>
              <a:buClr>
                <a:schemeClr val="dk1"/>
              </a:buClr>
              <a:buFont typeface="Calibri"/>
              <a:buChar char="»"/>
              <a:defRPr/>
            </a:lvl9pPr>
          </a:lstStyle>
          <a:p>
            <a:endParaRPr/>
          </a:p>
        </p:txBody>
      </p:sp>
      <p:sp>
        <p:nvSpPr>
          <p:cNvPr id="87" name="Shape 87"/>
          <p:cNvSpPr txBox="1">
            <a:spLocks noGrp="1"/>
          </p:cNvSpPr>
          <p:nvPr>
            <p:ph type="sldNum" idx="12"/>
          </p:nvPr>
        </p:nvSpPr>
        <p:spPr>
          <a:xfrm>
            <a:off x="6718300" y="6381750"/>
            <a:ext cx="1904999" cy="360363"/>
          </a:xfrm>
          <a:prstGeom prst="rect">
            <a:avLst/>
          </a:prstGeom>
          <a:noFill/>
          <a:ln>
            <a:noFill/>
          </a:ln>
        </p:spPr>
        <p:txBody>
          <a:bodyPr lIns="91425" tIns="45700" rIns="91425" bIns="45700" anchor="t" anchorCtr="0">
            <a:noAutofit/>
          </a:bodyPr>
          <a:lstStyle>
            <a:lvl1pPr marL="0" marR="0" indent="0" algn="l" rtl="0">
              <a:spcBef>
                <a:spcPts val="0"/>
              </a:spcBef>
              <a:buNone/>
              <a:defRPr sz="18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68312" y="361950"/>
            <a:ext cx="8228012" cy="401638"/>
          </a:xfrm>
          <a:prstGeom prst="rect">
            <a:avLst/>
          </a:prstGeom>
          <a:noFill/>
          <a:ln>
            <a:noFill/>
          </a:ln>
        </p:spPr>
        <p:txBody>
          <a:bodyPr lIns="91425" tIns="91425" rIns="91425" bIns="91425" anchor="t"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90" name="Shape 90"/>
          <p:cNvSpPr txBox="1">
            <a:spLocks noGrp="1"/>
          </p:cNvSpPr>
          <p:nvPr>
            <p:ph type="body" idx="1"/>
          </p:nvPr>
        </p:nvSpPr>
        <p:spPr>
          <a:xfrm>
            <a:off x="1844675" y="1557337"/>
            <a:ext cx="3313112" cy="446405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1" name="Shape 91"/>
          <p:cNvSpPr txBox="1">
            <a:spLocks noGrp="1"/>
          </p:cNvSpPr>
          <p:nvPr>
            <p:ph type="body" idx="2"/>
          </p:nvPr>
        </p:nvSpPr>
        <p:spPr>
          <a:xfrm>
            <a:off x="5310187" y="1557337"/>
            <a:ext cx="3313112" cy="446405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2" name="Shape 92"/>
          <p:cNvSpPr txBox="1">
            <a:spLocks noGrp="1"/>
          </p:cNvSpPr>
          <p:nvPr>
            <p:ph type="sldNum" idx="12"/>
          </p:nvPr>
        </p:nvSpPr>
        <p:spPr>
          <a:xfrm>
            <a:off x="6718300" y="6381750"/>
            <a:ext cx="1904999" cy="360363"/>
          </a:xfrm>
          <a:prstGeom prst="rect">
            <a:avLst/>
          </a:prstGeom>
          <a:noFill/>
          <a:ln>
            <a:noFill/>
          </a:ln>
        </p:spPr>
        <p:txBody>
          <a:bodyPr lIns="91425" tIns="45700" rIns="91425" bIns="45700" anchor="t" anchorCtr="0">
            <a:noAutofit/>
          </a:bodyPr>
          <a:lstStyle>
            <a:lvl1pPr marL="0" marR="0" indent="0" algn="l" rtl="0">
              <a:spcBef>
                <a:spcPts val="0"/>
              </a:spcBef>
              <a:buNone/>
              <a:defRPr sz="18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tandard slide">
    <p:spTree>
      <p:nvGrpSpPr>
        <p:cNvPr id="1" name="Shape 22"/>
        <p:cNvGrpSpPr/>
        <p:nvPr/>
      </p:nvGrpSpPr>
      <p:grpSpPr>
        <a:xfrm>
          <a:off x="0" y="0"/>
          <a:ext cx="0" cy="0"/>
          <a:chOff x="0" y="0"/>
          <a:chExt cx="0" cy="0"/>
        </a:xfrm>
      </p:grpSpPr>
      <p:sp>
        <p:nvSpPr>
          <p:cNvPr id="23" name="Shape 23"/>
          <p:cNvSpPr txBox="1">
            <a:spLocks noGrp="1"/>
          </p:cNvSpPr>
          <p:nvPr>
            <p:ph type="body" idx="1"/>
          </p:nvPr>
        </p:nvSpPr>
        <p:spPr>
          <a:xfrm>
            <a:off x="521435" y="692150"/>
            <a:ext cx="8154253" cy="5473700"/>
          </a:xfrm>
          <a:prstGeom prst="rect">
            <a:avLst/>
          </a:prstGeom>
          <a:noFill/>
          <a:ln>
            <a:noFill/>
          </a:ln>
        </p:spPr>
        <p:txBody>
          <a:bodyPr lIns="91425" tIns="91425" rIns="91425" bIns="91425" anchor="t" anchorCtr="0"/>
          <a:lstStyle>
            <a:lvl1pPr marL="342900" indent="-203200" rtl="0">
              <a:spcBef>
                <a:spcPts val="1200"/>
              </a:spcBef>
              <a:spcAft>
                <a:spcPts val="600"/>
              </a:spcAft>
              <a:buClr>
                <a:srgbClr val="AE0E16"/>
              </a:buClr>
              <a:buFont typeface="Calibri"/>
              <a:buChar char="•"/>
              <a:defRPr/>
            </a:lvl1pPr>
            <a:lvl2pPr marL="630238" indent="-160337" rtl="0">
              <a:spcBef>
                <a:spcPts val="0"/>
              </a:spcBef>
              <a:buClr>
                <a:srgbClr val="6F6F6E"/>
              </a:buClr>
              <a:buFont typeface="Calibri"/>
              <a:buChar char="•"/>
              <a:defRPr/>
            </a:lvl2pPr>
            <a:lvl3pPr marL="1143000" indent="-127000" rtl="0">
              <a:spcBef>
                <a:spcPts val="0"/>
              </a:spcBef>
              <a:buFont typeface="Calibri"/>
              <a:buChar char="•"/>
              <a:defRPr/>
            </a:lvl3pPr>
            <a:lvl4pPr marL="1600200" indent="-139700" rtl="0">
              <a:spcBef>
                <a:spcPts val="0"/>
              </a:spcBef>
              <a:buFont typeface="Calibri"/>
              <a:buChar char="•"/>
              <a:defRPr/>
            </a:lvl4pPr>
            <a:lvl5pPr marL="2000250" indent="-95250" rtl="0">
              <a:spcBef>
                <a:spcPts val="0"/>
              </a:spcBef>
              <a:buFont typeface="Calibri"/>
              <a:buChar char="•"/>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body" idx="2"/>
          </p:nvPr>
        </p:nvSpPr>
        <p:spPr>
          <a:xfrm>
            <a:off x="522287" y="0"/>
            <a:ext cx="8153399" cy="549275"/>
          </a:xfrm>
          <a:prstGeom prst="rect">
            <a:avLst/>
          </a:prstGeom>
          <a:noFill/>
          <a:ln>
            <a:noFill/>
          </a:ln>
        </p:spPr>
        <p:txBody>
          <a:bodyPr lIns="91425" tIns="91425" rIns="91425" bIns="91425" anchor="ctr" anchorCtr="0"/>
          <a:lstStyle>
            <a:lvl1pPr marL="0" indent="0" algn="r" rtl="0">
              <a:spcBef>
                <a:spcPts val="0"/>
              </a:spcBef>
              <a:buClr>
                <a:srgbClr val="A00E16"/>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5"/>
        <p:cNvGrpSpPr/>
        <p:nvPr/>
      </p:nvGrpSpPr>
      <p:grpSpPr>
        <a:xfrm>
          <a:off x="0" y="0"/>
          <a:ext cx="0" cy="0"/>
          <a:chOff x="0" y="0"/>
          <a:chExt cx="0" cy="0"/>
        </a:xfrm>
      </p:grpSpPr>
      <p:cxnSp>
        <p:nvCxnSpPr>
          <p:cNvPr id="26" name="Shape 26"/>
          <p:cNvCxnSpPr/>
          <p:nvPr/>
        </p:nvCxnSpPr>
        <p:spPr>
          <a:xfrm rot="10800000">
            <a:off x="468313" y="836612"/>
            <a:ext cx="8207375" cy="0"/>
          </a:xfrm>
          <a:prstGeom prst="straightConnector1">
            <a:avLst/>
          </a:prstGeom>
          <a:noFill/>
          <a:ln w="19050" cap="flat">
            <a:solidFill>
              <a:srgbClr val="ED1C24"/>
            </a:solidFill>
            <a:prstDash val="solid"/>
            <a:round/>
            <a:headEnd type="none" w="med" len="med"/>
            <a:tailEnd type="none" w="med" len="med"/>
          </a:ln>
        </p:spPr>
      </p:cxnSp>
      <p:pic>
        <p:nvPicPr>
          <p:cNvPr id="27" name="Shape 27"/>
          <p:cNvPicPr preferRelativeResize="0"/>
          <p:nvPr/>
        </p:nvPicPr>
        <p:blipFill rotWithShape="1">
          <a:blip r:embed="rId2">
            <a:alphaModFix/>
          </a:blip>
          <a:srcRect/>
          <a:stretch/>
        </p:blipFill>
        <p:spPr>
          <a:xfrm>
            <a:off x="468312" y="6499225"/>
            <a:ext cx="989012" cy="250825"/>
          </a:xfrm>
          <a:prstGeom prst="rect">
            <a:avLst/>
          </a:prstGeom>
          <a:noFill/>
          <a:ln>
            <a:noFill/>
          </a:ln>
        </p:spPr>
      </p:pic>
      <p:pic>
        <p:nvPicPr>
          <p:cNvPr id="28" name="Shape 28"/>
          <p:cNvPicPr preferRelativeResize="0"/>
          <p:nvPr/>
        </p:nvPicPr>
        <p:blipFill rotWithShape="1">
          <a:blip r:embed="rId3">
            <a:alphaModFix/>
          </a:blip>
          <a:srcRect/>
          <a:stretch/>
        </p:blipFill>
        <p:spPr>
          <a:xfrm>
            <a:off x="1876425" y="6513512"/>
            <a:ext cx="698500" cy="250825"/>
          </a:xfrm>
          <a:prstGeom prst="rect">
            <a:avLst/>
          </a:prstGeom>
          <a:noFill/>
          <a:ln>
            <a:noFill/>
          </a:ln>
        </p:spPr>
      </p:pic>
      <p:sp>
        <p:nvSpPr>
          <p:cNvPr id="29" name="Shape 29"/>
          <p:cNvSpPr txBox="1"/>
          <p:nvPr/>
        </p:nvSpPr>
        <p:spPr>
          <a:xfrm>
            <a:off x="2717800" y="6513512"/>
            <a:ext cx="1728787" cy="244474"/>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600" b="0" i="0" u="none" strike="noStrike" cap="none" baseline="0">
                <a:solidFill>
                  <a:schemeClr val="dk1"/>
                </a:solidFill>
                <a:latin typeface="Arial"/>
                <a:ea typeface="Arial"/>
                <a:cs typeface="Arial"/>
                <a:sym typeface="Arial"/>
              </a:rPr>
              <a:t>www.css.ethz.ch</a:t>
            </a:r>
          </a:p>
        </p:txBody>
      </p:sp>
      <p:sp>
        <p:nvSpPr>
          <p:cNvPr id="30" name="Shape 30"/>
          <p:cNvSpPr txBox="1">
            <a:spLocks noGrp="1"/>
          </p:cNvSpPr>
          <p:nvPr>
            <p:ph type="subTitle" idx="1"/>
          </p:nvPr>
        </p:nvSpPr>
        <p:spPr>
          <a:xfrm>
            <a:off x="1870075" y="1557337"/>
            <a:ext cx="6977062" cy="1752600"/>
          </a:xfrm>
          <a:prstGeom prst="rect">
            <a:avLst/>
          </a:prstGeom>
          <a:noFill/>
          <a:ln>
            <a:noFill/>
          </a:ln>
        </p:spPr>
        <p:txBody>
          <a:bodyPr lIns="91425" tIns="91425" rIns="91425" bIns="91425" anchor="t" anchorCtr="0"/>
          <a:lstStyle>
            <a:lvl1pPr marL="0" marR="0" indent="0" algn="l" rtl="0">
              <a:lnSpc>
                <a:spcPct val="110000"/>
              </a:lnSpc>
              <a:spcBef>
                <a:spcPts val="0"/>
              </a:spcBef>
              <a:spcAft>
                <a:spcPts val="1080"/>
              </a:spcAft>
              <a:buClr>
                <a:srgbClr val="5F5F5F"/>
              </a:buClr>
              <a:buFont typeface="Calibri"/>
              <a:buNone/>
              <a:defRPr/>
            </a:lvl1pPr>
            <a:lvl2pPr marL="3175" marR="0" indent="-3175" algn="l" rtl="0">
              <a:spcBef>
                <a:spcPts val="560"/>
              </a:spcBef>
              <a:spcAft>
                <a:spcPts val="0"/>
              </a:spcAft>
              <a:buClr>
                <a:schemeClr val="dk1"/>
              </a:buClr>
              <a:buFont typeface="Calibri"/>
              <a:buNone/>
              <a:defRPr/>
            </a:lvl2pPr>
            <a:lvl3pPr marL="1143000" marR="0" indent="-76200" algn="l" rtl="0">
              <a:spcBef>
                <a:spcPts val="480"/>
              </a:spcBef>
              <a:spcAft>
                <a:spcPts val="0"/>
              </a:spcAft>
              <a:buClr>
                <a:schemeClr val="dk1"/>
              </a:buClr>
              <a:buFont typeface="Calibri"/>
              <a:buChar char="•"/>
              <a:defRPr/>
            </a:lvl3pPr>
            <a:lvl4pPr marL="1600200" marR="0" indent="-101600" algn="l" rtl="0">
              <a:spcBef>
                <a:spcPts val="400"/>
              </a:spcBef>
              <a:spcAft>
                <a:spcPts val="0"/>
              </a:spcAft>
              <a:buClr>
                <a:schemeClr val="dk1"/>
              </a:buClr>
              <a:buFont typeface="Calibri"/>
              <a:buChar char="–"/>
              <a:defRPr/>
            </a:lvl4pPr>
            <a:lvl5pPr marL="2057400" marR="0" indent="-101600" algn="l" rtl="0">
              <a:spcBef>
                <a:spcPts val="400"/>
              </a:spcBef>
              <a:spcAft>
                <a:spcPts val="0"/>
              </a:spcAft>
              <a:buClr>
                <a:schemeClr val="dk1"/>
              </a:buClr>
              <a:buFont typeface="Calibri"/>
              <a:buChar char="»"/>
              <a:defRPr/>
            </a:lvl5pPr>
            <a:lvl6pPr marL="2514600" marR="0" indent="-101600" algn="l" rtl="0">
              <a:spcBef>
                <a:spcPts val="400"/>
              </a:spcBef>
              <a:spcAft>
                <a:spcPts val="0"/>
              </a:spcAft>
              <a:buClr>
                <a:schemeClr val="dk1"/>
              </a:buClr>
              <a:buFont typeface="Calibri"/>
              <a:buChar char="»"/>
              <a:defRPr/>
            </a:lvl6pPr>
            <a:lvl7pPr marL="2971800" marR="0" indent="-101600" algn="l" rtl="0">
              <a:spcBef>
                <a:spcPts val="400"/>
              </a:spcBef>
              <a:spcAft>
                <a:spcPts val="0"/>
              </a:spcAft>
              <a:buClr>
                <a:schemeClr val="dk1"/>
              </a:buClr>
              <a:buFont typeface="Calibri"/>
              <a:buChar char="»"/>
              <a:defRPr/>
            </a:lvl7pPr>
            <a:lvl8pPr marL="3429000" marR="0" indent="-101600" algn="l" rtl="0">
              <a:spcBef>
                <a:spcPts val="400"/>
              </a:spcBef>
              <a:spcAft>
                <a:spcPts val="0"/>
              </a:spcAft>
              <a:buClr>
                <a:schemeClr val="dk1"/>
              </a:buClr>
              <a:buFont typeface="Calibri"/>
              <a:buChar char="»"/>
              <a:defRPr/>
            </a:lvl8pPr>
            <a:lvl9pPr marL="3886200" marR="0" indent="-101600" algn="l" rtl="0">
              <a:spcBef>
                <a:spcPts val="400"/>
              </a:spcBef>
              <a:spcAft>
                <a:spcPts val="0"/>
              </a:spcAft>
              <a:buClr>
                <a:schemeClr val="dk1"/>
              </a:buClr>
              <a:buFont typeface="Calibri"/>
              <a:buChar char="»"/>
              <a:defRPr/>
            </a:lvl9pPr>
          </a:lstStyle>
          <a:p>
            <a:endParaRPr/>
          </a:p>
        </p:txBody>
      </p:sp>
      <p:sp>
        <p:nvSpPr>
          <p:cNvPr id="31" name="Shape 31"/>
          <p:cNvSpPr txBox="1">
            <a:spLocks noGrp="1"/>
          </p:cNvSpPr>
          <p:nvPr>
            <p:ph type="ctrTitle"/>
          </p:nvPr>
        </p:nvSpPr>
        <p:spPr>
          <a:xfrm>
            <a:off x="587375" y="476250"/>
            <a:ext cx="8085137" cy="287338"/>
          </a:xfrm>
          <a:prstGeom prst="rect">
            <a:avLst/>
          </a:prstGeom>
          <a:noFill/>
          <a:ln>
            <a:noFill/>
          </a:ln>
        </p:spPr>
        <p:txBody>
          <a:bodyPr lIns="91425" tIns="91425" rIns="91425" bIns="91425" anchor="t"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32" name="Shape 32"/>
          <p:cNvSpPr txBox="1">
            <a:spLocks noGrp="1"/>
          </p:cNvSpPr>
          <p:nvPr>
            <p:ph type="sldNum" idx="12"/>
          </p:nvPr>
        </p:nvSpPr>
        <p:spPr>
          <a:xfrm>
            <a:off x="6553200" y="6245225"/>
            <a:ext cx="2133599" cy="476249"/>
          </a:xfrm>
          <a:prstGeom prst="rect">
            <a:avLst/>
          </a:prstGeom>
          <a:noFill/>
          <a:ln>
            <a:noFill/>
          </a:ln>
        </p:spPr>
        <p:txBody>
          <a:bodyPr lIns="91425" tIns="45700" rIns="91425" bIns="45700" anchor="t" anchorCtr="0">
            <a:noAutofit/>
          </a:bodyPr>
          <a:lstStyle>
            <a:lvl1pPr marL="0" marR="0" indent="0" algn="l" rtl="0">
              <a:spcBef>
                <a:spcPts val="0"/>
              </a:spcBef>
              <a:buNone/>
              <a:defRPr sz="18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68312" y="361950"/>
            <a:ext cx="8228012" cy="401638"/>
          </a:xfrm>
          <a:prstGeom prst="rect">
            <a:avLst/>
          </a:prstGeom>
          <a:noFill/>
          <a:ln>
            <a:noFill/>
          </a:ln>
        </p:spPr>
        <p:txBody>
          <a:bodyPr lIns="91425" tIns="91425" rIns="91425" bIns="91425" anchor="t"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5" name="Shape 35"/>
          <p:cNvSpPr txBox="1">
            <a:spLocks noGrp="1"/>
          </p:cNvSpPr>
          <p:nvPr>
            <p:ph type="sldNum" idx="12"/>
          </p:nvPr>
        </p:nvSpPr>
        <p:spPr>
          <a:xfrm>
            <a:off x="6718300" y="6381750"/>
            <a:ext cx="1904999" cy="360363"/>
          </a:xfrm>
          <a:prstGeom prst="rect">
            <a:avLst/>
          </a:prstGeom>
          <a:noFill/>
          <a:ln>
            <a:noFill/>
          </a:ln>
        </p:spPr>
        <p:txBody>
          <a:bodyPr lIns="91425" tIns="45700" rIns="91425" bIns="45700" anchor="t" anchorCtr="0">
            <a:noAutofit/>
          </a:bodyPr>
          <a:lstStyle>
            <a:lvl1pPr marL="0" marR="0" indent="0" algn="l" rtl="0">
              <a:spcBef>
                <a:spcPts val="0"/>
              </a:spcBef>
              <a:buNone/>
              <a:defRPr sz="18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pPr marL="0" lvl="0" indent="0">
                <a:spcBef>
                  <a:spcPts val="0"/>
                </a:spcBef>
                <a:buSzPct val="25000"/>
                <a:buNone/>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lide with image (horizontal)">
    <p:spTree>
      <p:nvGrpSpPr>
        <p:cNvPr id="1" name="Shape 36"/>
        <p:cNvGrpSpPr/>
        <p:nvPr/>
      </p:nvGrpSpPr>
      <p:grpSpPr>
        <a:xfrm>
          <a:off x="0" y="0"/>
          <a:ext cx="0" cy="0"/>
          <a:chOff x="0" y="0"/>
          <a:chExt cx="0" cy="0"/>
        </a:xfrm>
      </p:grpSpPr>
      <p:sp>
        <p:nvSpPr>
          <p:cNvPr id="37" name="Shape 37"/>
          <p:cNvSpPr txBox="1">
            <a:spLocks noGrp="1"/>
          </p:cNvSpPr>
          <p:nvPr>
            <p:ph type="body" idx="1"/>
          </p:nvPr>
        </p:nvSpPr>
        <p:spPr>
          <a:xfrm>
            <a:off x="517524" y="692150"/>
            <a:ext cx="2398292" cy="5473700"/>
          </a:xfrm>
          <a:prstGeom prst="rect">
            <a:avLst/>
          </a:prstGeom>
          <a:noFill/>
          <a:ln>
            <a:noFill/>
          </a:ln>
        </p:spPr>
        <p:txBody>
          <a:bodyPr lIns="91425" tIns="91425" rIns="91425" bIns="91425" anchor="t" anchorCtr="0"/>
          <a:lstStyle>
            <a:lvl1pPr marL="0" indent="0" rtl="0">
              <a:spcBef>
                <a:spcPts val="0"/>
              </a:spcBef>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 name="Shape 38"/>
          <p:cNvSpPr txBox="1">
            <a:spLocks noGrp="1"/>
          </p:cNvSpPr>
          <p:nvPr>
            <p:ph type="body" idx="2"/>
          </p:nvPr>
        </p:nvSpPr>
        <p:spPr>
          <a:xfrm>
            <a:off x="2915816" y="692150"/>
            <a:ext cx="5759871" cy="5473700"/>
          </a:xfrm>
          <a:prstGeom prst="rect">
            <a:avLst/>
          </a:prstGeom>
          <a:noFill/>
          <a:ln>
            <a:noFill/>
          </a:ln>
        </p:spPr>
        <p:txBody>
          <a:bodyPr lIns="91425" tIns="91425" rIns="91425" bIns="91425" anchor="t" anchorCtr="0"/>
          <a:lstStyle>
            <a:lvl1pPr marL="342900" indent="-203200" rtl="0">
              <a:spcBef>
                <a:spcPts val="1200"/>
              </a:spcBef>
              <a:spcAft>
                <a:spcPts val="600"/>
              </a:spcAft>
              <a:buClr>
                <a:srgbClr val="AE0E16"/>
              </a:buClr>
              <a:buFont typeface="Calibri"/>
              <a:buChar char="•"/>
              <a:defRPr/>
            </a:lvl1pPr>
            <a:lvl2pPr marL="630238" indent="-160337" rtl="0">
              <a:spcBef>
                <a:spcPts val="0"/>
              </a:spcBef>
              <a:buClr>
                <a:srgbClr val="6F6F6E"/>
              </a:buClr>
              <a:buFont typeface="Calibri"/>
              <a:buChar char="•"/>
              <a:defRPr/>
            </a:lvl2pPr>
            <a:lvl3pPr marL="1143000" indent="-127000" rtl="0">
              <a:spcBef>
                <a:spcPts val="0"/>
              </a:spcBef>
              <a:buFont typeface="Calibri"/>
              <a:buChar char="•"/>
              <a:defRPr/>
            </a:lvl3pPr>
            <a:lvl4pPr marL="1600200" indent="-139700" rtl="0">
              <a:spcBef>
                <a:spcPts val="0"/>
              </a:spcBef>
              <a:buFont typeface="Calibri"/>
              <a:buChar char="•"/>
              <a:defRPr/>
            </a:lvl4pPr>
            <a:lvl5pPr marL="2000250" indent="-95250" rtl="0">
              <a:spcBef>
                <a:spcPts val="0"/>
              </a:spcBef>
              <a:buFont typeface="Calibri"/>
              <a:buChar char="•"/>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3"/>
          </p:nvPr>
        </p:nvSpPr>
        <p:spPr>
          <a:xfrm>
            <a:off x="522287" y="0"/>
            <a:ext cx="8153399" cy="549275"/>
          </a:xfrm>
          <a:prstGeom prst="rect">
            <a:avLst/>
          </a:prstGeom>
          <a:noFill/>
          <a:ln>
            <a:noFill/>
          </a:ln>
        </p:spPr>
        <p:txBody>
          <a:bodyPr lIns="91425" tIns="91425" rIns="91425" bIns="91425" anchor="ctr" anchorCtr="0"/>
          <a:lstStyle>
            <a:lvl1pPr marL="0" indent="0" algn="r" rtl="0">
              <a:spcBef>
                <a:spcPts val="0"/>
              </a:spcBef>
              <a:buClr>
                <a:srgbClr val="A00E16"/>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with overhead">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522287" y="4005064"/>
            <a:ext cx="8153399" cy="792086"/>
          </a:xfrm>
          <a:prstGeom prst="rect">
            <a:avLst/>
          </a:prstGeom>
          <a:solidFill>
            <a:srgbClr val="AE0E16"/>
          </a:solidFill>
          <a:ln>
            <a:noFill/>
          </a:ln>
        </p:spPr>
        <p:txBody>
          <a:bodyPr lIns="91425" tIns="91425" rIns="91425" bIns="91425" anchor="t" anchorCtr="0"/>
          <a:lstStyle>
            <a:lvl1pPr marL="0" indent="0" rtl="0">
              <a:spcBef>
                <a:spcPts val="0"/>
              </a:spcBef>
              <a:buClr>
                <a:schemeClr val="lt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txBox="1">
            <a:spLocks noGrp="1"/>
          </p:cNvSpPr>
          <p:nvPr>
            <p:ph type="body" idx="2"/>
          </p:nvPr>
        </p:nvSpPr>
        <p:spPr>
          <a:xfrm>
            <a:off x="522287" y="3429000"/>
            <a:ext cx="8153346" cy="576262"/>
          </a:xfrm>
          <a:prstGeom prst="rect">
            <a:avLst/>
          </a:prstGeom>
          <a:solidFill>
            <a:srgbClr val="AE0E16"/>
          </a:solidFill>
          <a:ln>
            <a:noFill/>
          </a:ln>
        </p:spPr>
        <p:txBody>
          <a:bodyPr lIns="91425" tIns="91425" rIns="91425" bIns="91425" anchor="b" anchorCtr="0"/>
          <a:lstStyle>
            <a:lvl1pPr marL="0" indent="0" rtl="0">
              <a:spcBef>
                <a:spcPts val="0"/>
              </a:spcBef>
              <a:buClr>
                <a:schemeClr val="lt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3"/>
          </p:nvPr>
        </p:nvSpPr>
        <p:spPr>
          <a:xfrm>
            <a:off x="522287" y="4797425"/>
            <a:ext cx="8153399" cy="575791"/>
          </a:xfrm>
          <a:prstGeom prst="rect">
            <a:avLst/>
          </a:prstGeom>
          <a:solidFill>
            <a:srgbClr val="AE0E16"/>
          </a:solidFill>
          <a:ln>
            <a:noFill/>
          </a:ln>
        </p:spPr>
        <p:txBody>
          <a:bodyPr lIns="91425" tIns="91425" rIns="91425" bIns="91425" anchor="b" anchorCtr="0"/>
          <a:lstStyle>
            <a:lvl1pPr marL="0" indent="0" rtl="0">
              <a:spcBef>
                <a:spcPts val="0"/>
              </a:spcBef>
              <a:buClr>
                <a:schemeClr val="lt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4" name="Shape 44"/>
          <p:cNvSpPr txBox="1">
            <a:spLocks noGrp="1"/>
          </p:cNvSpPr>
          <p:nvPr>
            <p:ph type="body" idx="4"/>
          </p:nvPr>
        </p:nvSpPr>
        <p:spPr>
          <a:xfrm>
            <a:off x="522287" y="5373217"/>
            <a:ext cx="8153399" cy="792633"/>
          </a:xfrm>
          <a:prstGeom prst="rect">
            <a:avLst/>
          </a:prstGeom>
          <a:solidFill>
            <a:srgbClr val="AE0E16"/>
          </a:solidFill>
          <a:ln>
            <a:noFill/>
          </a:ln>
        </p:spPr>
        <p:txBody>
          <a:bodyPr lIns="91425" tIns="91425" rIns="91425" bIns="91425" anchor="t" anchorCtr="0"/>
          <a:lstStyle>
            <a:lvl1pPr marL="0" indent="0" rtl="0">
              <a:spcBef>
                <a:spcPts val="0"/>
              </a:spcBef>
              <a:buClr>
                <a:schemeClr val="lt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45" name="Shape 45"/>
          <p:cNvPicPr preferRelativeResize="0"/>
          <p:nvPr/>
        </p:nvPicPr>
        <p:blipFill rotWithShape="1">
          <a:blip r:embed="rId2">
            <a:alphaModFix/>
          </a:blip>
          <a:srcRect l="1528" t="19025" r="112" b="21320"/>
          <a:stretch/>
        </p:blipFill>
        <p:spPr>
          <a:xfrm>
            <a:off x="522287" y="695674"/>
            <a:ext cx="8153399" cy="2733326"/>
          </a:xfrm>
          <a:prstGeom prst="rect">
            <a:avLst/>
          </a:prstGeom>
          <a:noFill/>
          <a:ln>
            <a:noFill/>
          </a:ln>
        </p:spPr>
      </p:pic>
      <p:pic>
        <p:nvPicPr>
          <p:cNvPr id="46" name="Shape 46"/>
          <p:cNvPicPr preferRelativeResize="0"/>
          <p:nvPr/>
        </p:nvPicPr>
        <p:blipFill rotWithShape="1">
          <a:blip r:embed="rId3">
            <a:alphaModFix/>
          </a:blip>
          <a:srcRect/>
          <a:stretch/>
        </p:blipFill>
        <p:spPr>
          <a:xfrm>
            <a:off x="7020272" y="6532162"/>
            <a:ext cx="792087" cy="128141"/>
          </a:xfrm>
          <a:prstGeom prst="rect">
            <a:avLst/>
          </a:prstGeom>
          <a:noFill/>
          <a:ln>
            <a:noFill/>
          </a:ln>
        </p:spPr>
      </p:pic>
      <p:pic>
        <p:nvPicPr>
          <p:cNvPr id="47" name="Shape 47"/>
          <p:cNvPicPr preferRelativeResize="0"/>
          <p:nvPr/>
        </p:nvPicPr>
        <p:blipFill rotWithShape="1">
          <a:blip r:embed="rId4">
            <a:alphaModFix/>
          </a:blip>
          <a:srcRect/>
          <a:stretch/>
        </p:blipFill>
        <p:spPr>
          <a:xfrm>
            <a:off x="8219007" y="6464887"/>
            <a:ext cx="455677" cy="26269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tandard slide with added subheaders">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395288" y="692150"/>
            <a:ext cx="8280399" cy="5473700"/>
          </a:xfrm>
          <a:prstGeom prst="rect">
            <a:avLst/>
          </a:prstGeom>
          <a:noFill/>
          <a:ln>
            <a:noFill/>
          </a:ln>
        </p:spPr>
        <p:txBody>
          <a:bodyPr lIns="91425" tIns="91425" rIns="91425" bIns="91425" anchor="t" anchorCtr="0"/>
          <a:lstStyle>
            <a:lvl1pPr marL="112713" indent="26987" rtl="0">
              <a:spcBef>
                <a:spcPts val="1200"/>
              </a:spcBef>
              <a:spcAft>
                <a:spcPts val="600"/>
              </a:spcAft>
              <a:buClr>
                <a:schemeClr val="lt1"/>
              </a:buClr>
              <a:buFont typeface="Noto Symbol"/>
              <a:buChar char="▪"/>
              <a:defRPr/>
            </a:lvl1pPr>
            <a:lvl2pPr marL="449263" indent="-157162" rtl="0">
              <a:spcBef>
                <a:spcPts val="0"/>
              </a:spcBef>
              <a:buClr>
                <a:srgbClr val="AE0E16"/>
              </a:buClr>
              <a:buFont typeface="Calibri"/>
              <a:buChar char="•"/>
              <a:defRPr/>
            </a:lvl2pPr>
            <a:lvl3pPr marL="803275" indent="-168275" rtl="0">
              <a:spcBef>
                <a:spcPts val="0"/>
              </a:spcBef>
              <a:buClr>
                <a:srgbClr val="6F6F64"/>
              </a:buClr>
              <a:buFont typeface="Calibri"/>
              <a:buChar char="•"/>
              <a:defRPr/>
            </a:lvl3pPr>
            <a:lvl4pPr marL="1306513" indent="-125412" rtl="0">
              <a:spcBef>
                <a:spcPts val="0"/>
              </a:spcBef>
              <a:buFont typeface="Calibri"/>
              <a:buChar char="•"/>
              <a:defRPr/>
            </a:lvl4pPr>
            <a:lvl5pPr marL="1798638" marR="0" indent="-185738" algn="l" rtl="0">
              <a:lnSpc>
                <a:spcPct val="100000"/>
              </a:lnSpc>
              <a:spcBef>
                <a:spcPts val="280"/>
              </a:spcBef>
              <a:spcAft>
                <a:spcPts val="0"/>
              </a:spcAft>
              <a:buFont typeface="Calibri"/>
              <a:buChar char="•"/>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body" idx="2"/>
          </p:nvPr>
        </p:nvSpPr>
        <p:spPr>
          <a:xfrm>
            <a:off x="522287" y="0"/>
            <a:ext cx="8153399" cy="549275"/>
          </a:xfrm>
          <a:prstGeom prst="rect">
            <a:avLst/>
          </a:prstGeom>
          <a:noFill/>
          <a:ln>
            <a:noFill/>
          </a:ln>
        </p:spPr>
        <p:txBody>
          <a:bodyPr lIns="91425" tIns="91425" rIns="91425" bIns="91425" anchor="ctr" anchorCtr="0"/>
          <a:lstStyle>
            <a:lvl1pPr marL="0" indent="0" algn="r" rtl="0">
              <a:spcBef>
                <a:spcPts val="0"/>
              </a:spcBef>
              <a:buClr>
                <a:srgbClr val="A00E16"/>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wo columns">
    <p:spTree>
      <p:nvGrpSpPr>
        <p:cNvPr id="1" name="Shape 51"/>
        <p:cNvGrpSpPr/>
        <p:nvPr/>
      </p:nvGrpSpPr>
      <p:grpSpPr>
        <a:xfrm>
          <a:off x="0" y="0"/>
          <a:ext cx="0" cy="0"/>
          <a:chOff x="0" y="0"/>
          <a:chExt cx="0" cy="0"/>
        </a:xfrm>
      </p:grpSpPr>
      <p:sp>
        <p:nvSpPr>
          <p:cNvPr id="52" name="Shape 52"/>
          <p:cNvSpPr txBox="1">
            <a:spLocks noGrp="1"/>
          </p:cNvSpPr>
          <p:nvPr>
            <p:ph type="body" idx="1"/>
          </p:nvPr>
        </p:nvSpPr>
        <p:spPr>
          <a:xfrm>
            <a:off x="521435" y="692150"/>
            <a:ext cx="4050565" cy="5473700"/>
          </a:xfrm>
          <a:prstGeom prst="rect">
            <a:avLst/>
          </a:prstGeom>
          <a:noFill/>
          <a:ln>
            <a:noFill/>
          </a:ln>
        </p:spPr>
        <p:txBody>
          <a:bodyPr lIns="91425" tIns="91425" rIns="91425" bIns="91425" anchor="t" anchorCtr="0"/>
          <a:lstStyle>
            <a:lvl1pPr marL="342900" indent="-203200" rtl="0">
              <a:spcBef>
                <a:spcPts val="1200"/>
              </a:spcBef>
              <a:spcAft>
                <a:spcPts val="600"/>
              </a:spcAft>
              <a:buClr>
                <a:srgbClr val="AE0E16"/>
              </a:buClr>
              <a:buFont typeface="Calibri"/>
              <a:buChar char="•"/>
              <a:defRPr/>
            </a:lvl1pPr>
            <a:lvl2pPr marL="630238" indent="-160337" rtl="0">
              <a:spcBef>
                <a:spcPts val="0"/>
              </a:spcBef>
              <a:buClr>
                <a:srgbClr val="6F6F6E"/>
              </a:buClr>
              <a:buFont typeface="Calibri"/>
              <a:buChar char="•"/>
              <a:defRPr/>
            </a:lvl2pPr>
            <a:lvl3pPr marL="1143000" indent="-127000" rtl="0">
              <a:spcBef>
                <a:spcPts val="0"/>
              </a:spcBef>
              <a:buFont typeface="Calibri"/>
              <a:buChar char="•"/>
              <a:defRPr/>
            </a:lvl3pPr>
            <a:lvl4pPr marL="1600200" indent="-139700" rtl="0">
              <a:spcBef>
                <a:spcPts val="0"/>
              </a:spcBef>
              <a:buFont typeface="Calibri"/>
              <a:buChar char="•"/>
              <a:defRPr/>
            </a:lvl4pPr>
            <a:lvl5pPr marL="2000250" indent="-95250" rtl="0">
              <a:spcBef>
                <a:spcPts val="0"/>
              </a:spcBef>
              <a:buFont typeface="Calibri"/>
              <a:buChar char="•"/>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3" name="Shape 53"/>
          <p:cNvSpPr txBox="1">
            <a:spLocks noGrp="1"/>
          </p:cNvSpPr>
          <p:nvPr>
            <p:ph type="body" idx="2"/>
          </p:nvPr>
        </p:nvSpPr>
        <p:spPr>
          <a:xfrm>
            <a:off x="4572000" y="683260"/>
            <a:ext cx="4103687" cy="5473700"/>
          </a:xfrm>
          <a:prstGeom prst="rect">
            <a:avLst/>
          </a:prstGeom>
          <a:noFill/>
          <a:ln>
            <a:noFill/>
          </a:ln>
        </p:spPr>
        <p:txBody>
          <a:bodyPr lIns="91425" tIns="91425" rIns="91425" bIns="91425" anchor="t" anchorCtr="0"/>
          <a:lstStyle>
            <a:lvl1pPr marL="342900" indent="-203200" rtl="0">
              <a:spcBef>
                <a:spcPts val="1200"/>
              </a:spcBef>
              <a:spcAft>
                <a:spcPts val="600"/>
              </a:spcAft>
              <a:buClr>
                <a:srgbClr val="AE0E16"/>
              </a:buClr>
              <a:buFont typeface="Calibri"/>
              <a:buChar char="•"/>
              <a:defRPr/>
            </a:lvl1pPr>
            <a:lvl2pPr marL="630238" indent="-160337" rtl="0">
              <a:spcBef>
                <a:spcPts val="0"/>
              </a:spcBef>
              <a:buClr>
                <a:srgbClr val="6F6F6E"/>
              </a:buClr>
              <a:buFont typeface="Calibri"/>
              <a:buChar char="•"/>
              <a:defRPr/>
            </a:lvl2pPr>
            <a:lvl3pPr marL="1143000" indent="-127000" rtl="0">
              <a:spcBef>
                <a:spcPts val="0"/>
              </a:spcBef>
              <a:buFont typeface="Calibri"/>
              <a:buChar char="•"/>
              <a:defRPr/>
            </a:lvl3pPr>
            <a:lvl4pPr marL="1600200" indent="-139700" rtl="0">
              <a:spcBef>
                <a:spcPts val="0"/>
              </a:spcBef>
              <a:buFont typeface="Calibri"/>
              <a:buChar char="•"/>
              <a:defRPr/>
            </a:lvl4pPr>
            <a:lvl5pPr marL="2000250" indent="-95250" rtl="0">
              <a:spcBef>
                <a:spcPts val="0"/>
              </a:spcBef>
              <a:buFont typeface="Calibri"/>
              <a:buChar char="•"/>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body" idx="3"/>
          </p:nvPr>
        </p:nvSpPr>
        <p:spPr>
          <a:xfrm>
            <a:off x="522287" y="0"/>
            <a:ext cx="8153399" cy="549275"/>
          </a:xfrm>
          <a:prstGeom prst="rect">
            <a:avLst/>
          </a:prstGeom>
          <a:noFill/>
          <a:ln>
            <a:noFill/>
          </a:ln>
        </p:spPr>
        <p:txBody>
          <a:bodyPr lIns="91425" tIns="91425" rIns="91425" bIns="91425" anchor="ctr" anchorCtr="0"/>
          <a:lstStyle>
            <a:lvl1pPr marL="0" indent="0" algn="r" rtl="0">
              <a:spcBef>
                <a:spcPts val="0"/>
              </a:spcBef>
              <a:buClr>
                <a:srgbClr val="A00E16"/>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wo columns with added subheaders">
    <p:spTree>
      <p:nvGrpSpPr>
        <p:cNvPr id="1" name="Shape 55"/>
        <p:cNvGrpSpPr/>
        <p:nvPr/>
      </p:nvGrpSpPr>
      <p:grpSpPr>
        <a:xfrm>
          <a:off x="0" y="0"/>
          <a:ext cx="0" cy="0"/>
          <a:chOff x="0" y="0"/>
          <a:chExt cx="0" cy="0"/>
        </a:xfrm>
      </p:grpSpPr>
      <p:sp>
        <p:nvSpPr>
          <p:cNvPr id="56" name="Shape 56"/>
          <p:cNvSpPr txBox="1">
            <a:spLocks noGrp="1"/>
          </p:cNvSpPr>
          <p:nvPr>
            <p:ph type="body" idx="1"/>
          </p:nvPr>
        </p:nvSpPr>
        <p:spPr>
          <a:xfrm>
            <a:off x="395288" y="692150"/>
            <a:ext cx="4032695" cy="5473700"/>
          </a:xfrm>
          <a:prstGeom prst="rect">
            <a:avLst/>
          </a:prstGeom>
          <a:noFill/>
          <a:ln>
            <a:noFill/>
          </a:ln>
        </p:spPr>
        <p:txBody>
          <a:bodyPr lIns="91425" tIns="91425" rIns="91425" bIns="91425" anchor="t" anchorCtr="0"/>
          <a:lstStyle>
            <a:lvl1pPr marL="114300" indent="25400" rtl="0">
              <a:spcBef>
                <a:spcPts val="1200"/>
              </a:spcBef>
              <a:spcAft>
                <a:spcPts val="600"/>
              </a:spcAft>
              <a:buClr>
                <a:schemeClr val="lt1"/>
              </a:buClr>
              <a:buFont typeface="Noto Symbol"/>
              <a:buChar char="▪"/>
              <a:defRPr/>
            </a:lvl1pPr>
            <a:lvl2pPr marL="449263" indent="-157162" rtl="0">
              <a:spcBef>
                <a:spcPts val="0"/>
              </a:spcBef>
              <a:buClr>
                <a:srgbClr val="AE0E16"/>
              </a:buClr>
              <a:buFont typeface="Calibri"/>
              <a:buChar char="•"/>
              <a:defRPr/>
            </a:lvl2pPr>
            <a:lvl3pPr marL="803275" indent="-168275" rtl="0">
              <a:spcBef>
                <a:spcPts val="0"/>
              </a:spcBef>
              <a:buClr>
                <a:srgbClr val="6F6F64"/>
              </a:buClr>
              <a:buFont typeface="Calibri"/>
              <a:buChar char="•"/>
              <a:defRPr/>
            </a:lvl3pPr>
            <a:lvl4pPr marL="1306513" indent="-125412" rtl="0">
              <a:spcBef>
                <a:spcPts val="0"/>
              </a:spcBef>
              <a:buFont typeface="Calibri"/>
              <a:buChar char="•"/>
              <a:defRPr/>
            </a:lvl4pPr>
            <a:lvl5pPr marL="1706563" indent="-169863" rtl="0">
              <a:spcBef>
                <a:spcPts val="0"/>
              </a:spcBef>
              <a:buFont typeface="Calibri"/>
              <a:buChar char="•"/>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7" name="Shape 57"/>
          <p:cNvSpPr txBox="1">
            <a:spLocks noGrp="1"/>
          </p:cNvSpPr>
          <p:nvPr>
            <p:ph type="body" idx="2"/>
          </p:nvPr>
        </p:nvSpPr>
        <p:spPr>
          <a:xfrm>
            <a:off x="4427982" y="692150"/>
            <a:ext cx="4247704" cy="5473700"/>
          </a:xfrm>
          <a:prstGeom prst="rect">
            <a:avLst/>
          </a:prstGeom>
          <a:noFill/>
          <a:ln>
            <a:noFill/>
          </a:ln>
        </p:spPr>
        <p:txBody>
          <a:bodyPr lIns="91425" tIns="91425" rIns="91425" bIns="91425" anchor="t" anchorCtr="0"/>
          <a:lstStyle>
            <a:lvl1pPr marL="114300" indent="25400" rtl="0">
              <a:spcBef>
                <a:spcPts val="1200"/>
              </a:spcBef>
              <a:spcAft>
                <a:spcPts val="600"/>
              </a:spcAft>
              <a:buClr>
                <a:schemeClr val="lt1"/>
              </a:buClr>
              <a:buFont typeface="Noto Symbol"/>
              <a:buChar char="▪"/>
              <a:defRPr/>
            </a:lvl1pPr>
            <a:lvl2pPr marL="449263" indent="-157162" rtl="0">
              <a:spcBef>
                <a:spcPts val="0"/>
              </a:spcBef>
              <a:buClr>
                <a:srgbClr val="AE0E16"/>
              </a:buClr>
              <a:buFont typeface="Calibri"/>
              <a:buChar char="•"/>
              <a:defRPr/>
            </a:lvl2pPr>
            <a:lvl3pPr marL="803275" indent="-168275" rtl="0">
              <a:spcBef>
                <a:spcPts val="0"/>
              </a:spcBef>
              <a:buClr>
                <a:srgbClr val="6F6F64"/>
              </a:buClr>
              <a:buFont typeface="Calibri"/>
              <a:buChar char="•"/>
              <a:defRPr/>
            </a:lvl3pPr>
            <a:lvl4pPr marL="1306513" indent="-125412" rtl="0">
              <a:spcBef>
                <a:spcPts val="0"/>
              </a:spcBef>
              <a:buFont typeface="Calibri"/>
              <a:buChar char="•"/>
              <a:defRPr/>
            </a:lvl4pPr>
            <a:lvl5pPr marL="1706563" indent="-169863" rtl="0">
              <a:spcBef>
                <a:spcPts val="0"/>
              </a:spcBef>
              <a:buFont typeface="Calibri"/>
              <a:buChar char="•"/>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8" name="Shape 58"/>
          <p:cNvSpPr txBox="1">
            <a:spLocks noGrp="1"/>
          </p:cNvSpPr>
          <p:nvPr>
            <p:ph type="body" idx="3"/>
          </p:nvPr>
        </p:nvSpPr>
        <p:spPr>
          <a:xfrm>
            <a:off x="522287" y="0"/>
            <a:ext cx="8153399" cy="549275"/>
          </a:xfrm>
          <a:prstGeom prst="rect">
            <a:avLst/>
          </a:prstGeom>
          <a:noFill/>
          <a:ln>
            <a:noFill/>
          </a:ln>
        </p:spPr>
        <p:txBody>
          <a:bodyPr lIns="91425" tIns="91425" rIns="91425" bIns="91425" anchor="ctr" anchorCtr="0"/>
          <a:lstStyle>
            <a:lvl1pPr marL="0" indent="0" algn="r" rtl="0">
              <a:spcBef>
                <a:spcPts val="0"/>
              </a:spcBef>
              <a:buClr>
                <a:srgbClr val="A00E16"/>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pic>
        <p:nvPicPr>
          <p:cNvPr id="9" name="Shape 9"/>
          <p:cNvPicPr preferRelativeResize="0"/>
          <p:nvPr/>
        </p:nvPicPr>
        <p:blipFill rotWithShape="1">
          <a:blip r:embed="rId19">
            <a:alphaModFix/>
          </a:blip>
          <a:srcRect/>
          <a:stretch/>
        </p:blipFill>
        <p:spPr>
          <a:xfrm>
            <a:off x="7020272" y="6532162"/>
            <a:ext cx="792087" cy="128141"/>
          </a:xfrm>
          <a:prstGeom prst="rect">
            <a:avLst/>
          </a:prstGeom>
          <a:noFill/>
          <a:ln>
            <a:noFill/>
          </a:ln>
        </p:spPr>
      </p:pic>
      <p:pic>
        <p:nvPicPr>
          <p:cNvPr id="10" name="Shape 10"/>
          <p:cNvPicPr preferRelativeResize="0"/>
          <p:nvPr/>
        </p:nvPicPr>
        <p:blipFill rotWithShape="1">
          <a:blip r:embed="rId20">
            <a:alphaModFix/>
          </a:blip>
          <a:srcRect/>
          <a:stretch/>
        </p:blipFill>
        <p:spPr>
          <a:xfrm>
            <a:off x="8219007" y="6464887"/>
            <a:ext cx="455677" cy="262690"/>
          </a:xfrm>
          <a:prstGeom prst="rect">
            <a:avLst/>
          </a:prstGeom>
          <a:noFill/>
          <a:ln>
            <a:noFill/>
          </a:ln>
        </p:spPr>
      </p:pic>
      <p:sp>
        <p:nvSpPr>
          <p:cNvPr id="11" name="Shape 11"/>
          <p:cNvSpPr txBox="1"/>
          <p:nvPr/>
        </p:nvSpPr>
        <p:spPr>
          <a:xfrm>
            <a:off x="517524" y="6309319"/>
            <a:ext cx="4046538" cy="548680"/>
          </a:xfrm>
          <a:prstGeom prst="rect">
            <a:avLst/>
          </a:prstGeom>
          <a:noFill/>
          <a:ln>
            <a:noFill/>
          </a:ln>
        </p:spPr>
        <p:txBody>
          <a:bodyPr lIns="0" tIns="0" rIns="0" bIns="0" anchor="ctr" anchorCtr="0">
            <a:noAutofit/>
          </a:bodyPr>
          <a:lstStyle/>
          <a:p>
            <a:pPr marL="0" marR="0" lvl="0" indent="0" algn="l" rtl="0">
              <a:spcBef>
                <a:spcPts val="0"/>
              </a:spcBef>
              <a:spcAft>
                <a:spcPts val="0"/>
              </a:spcAft>
              <a:buSzPct val="25000"/>
              <a:buNone/>
            </a:pPr>
            <a:fld id="{00000000-1234-1234-1234-123412341234}" type="slidenum">
              <a:rPr lang="en-US" sz="800" b="0" i="0" u="none" strike="noStrike" cap="none" baseline="0">
                <a:solidFill>
                  <a:srgbClr val="404040"/>
                </a:solidFill>
                <a:latin typeface="Calibri"/>
                <a:ea typeface="Calibri"/>
                <a:cs typeface="Calibri"/>
                <a:sym typeface="Calibri"/>
              </a:rPr>
              <a:pPr marL="0" marR="0" lvl="0" indent="0" algn="l" rtl="0">
                <a:spcBef>
                  <a:spcPts val="0"/>
                </a:spcBef>
                <a:spcAft>
                  <a:spcPts val="0"/>
                </a:spcAft>
                <a:buSzPct val="25000"/>
                <a:buNone/>
              </a:pPr>
              <a:t>‹#›</a:t>
            </a:fld>
            <a:r>
              <a:rPr lang="en-US" sz="800" b="0" i="0" u="none" strike="noStrike" cap="none" baseline="0">
                <a:solidFill>
                  <a:srgbClr val="404040"/>
                </a:solidFill>
                <a:latin typeface="Calibri"/>
                <a:ea typeface="Calibri"/>
                <a:cs typeface="Calibri"/>
                <a:sym typeface="Calibri"/>
              </a:rPr>
              <a:t>	Myriam Dunn Cavelty, 16 March 2015</a:t>
            </a:r>
          </a:p>
        </p:txBody>
      </p:sp>
      <p:cxnSp>
        <p:nvCxnSpPr>
          <p:cNvPr id="12" name="Shape 12"/>
          <p:cNvCxnSpPr/>
          <p:nvPr/>
        </p:nvCxnSpPr>
        <p:spPr>
          <a:xfrm>
            <a:off x="517524" y="6308723"/>
            <a:ext cx="8158164" cy="595"/>
          </a:xfrm>
          <a:prstGeom prst="straightConnector1">
            <a:avLst/>
          </a:prstGeom>
          <a:noFill/>
          <a:ln w="9525" cap="flat">
            <a:solidFill>
              <a:srgbClr val="AE0E16"/>
            </a:solidFill>
            <a:prstDash val="solid"/>
            <a:round/>
            <a:headEnd type="none" w="med" len="med"/>
            <a:tailEnd type="none" w="med" len="med"/>
          </a:ln>
        </p:spPr>
      </p:cxnSp>
      <p:cxnSp>
        <p:nvCxnSpPr>
          <p:cNvPr id="13" name="Shape 13"/>
          <p:cNvCxnSpPr/>
          <p:nvPr/>
        </p:nvCxnSpPr>
        <p:spPr>
          <a:xfrm rot="10800000" flipH="1">
            <a:off x="517524" y="548476"/>
            <a:ext cx="8158164" cy="797"/>
          </a:xfrm>
          <a:prstGeom prst="straightConnector1">
            <a:avLst/>
          </a:prstGeom>
          <a:noFill/>
          <a:ln w="9525" cap="flat">
            <a:solidFill>
              <a:srgbClr val="AE0E16"/>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schneier.com/blog/archives/2013/10/the_battle_for_1.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522287" y="3429000"/>
            <a:ext cx="8153399" cy="792086"/>
          </a:xfrm>
          <a:prstGeom prst="rect">
            <a:avLst/>
          </a:prstGeom>
          <a:solidFill>
            <a:srgbClr val="AE0E16"/>
          </a:solidFill>
          <a:ln>
            <a:noFill/>
          </a:ln>
        </p:spPr>
        <p:txBody>
          <a:bodyPr lIns="108000" tIns="45700" rIns="91425" bIns="45700" anchor="b" anchorCtr="0">
            <a:noAutofit/>
          </a:bodyPr>
          <a:lstStyle/>
          <a:p>
            <a:pPr marL="0" marR="0" lvl="0" indent="0" algn="l" rtl="0">
              <a:lnSpc>
                <a:spcPct val="110000"/>
              </a:lnSpc>
              <a:spcBef>
                <a:spcPts val="0"/>
              </a:spcBef>
              <a:spcAft>
                <a:spcPts val="1260"/>
              </a:spcAft>
              <a:buClr>
                <a:schemeClr val="lt1"/>
              </a:buClr>
              <a:buSzPct val="25000"/>
              <a:buFont typeface="Calibri"/>
              <a:buNone/>
            </a:pPr>
            <a:r>
              <a:rPr lang="en-US" sz="2800" b="1" i="0" u="none" strike="noStrike" cap="none" baseline="0">
                <a:solidFill>
                  <a:schemeClr val="lt1"/>
                </a:solidFill>
                <a:latin typeface="Calibri"/>
                <a:ea typeface="Calibri"/>
                <a:cs typeface="Calibri"/>
                <a:sym typeface="Calibri"/>
              </a:rPr>
              <a:t>Roles and Responsibilities of Different Actors</a:t>
            </a:r>
          </a:p>
        </p:txBody>
      </p:sp>
      <p:sp>
        <p:nvSpPr>
          <p:cNvPr id="95" name="Shape 95"/>
          <p:cNvSpPr txBox="1">
            <a:spLocks noGrp="1"/>
          </p:cNvSpPr>
          <p:nvPr>
            <p:ph type="body" idx="2"/>
          </p:nvPr>
        </p:nvSpPr>
        <p:spPr>
          <a:xfrm>
            <a:off x="522287" y="4221162"/>
            <a:ext cx="8153399" cy="576262"/>
          </a:xfrm>
          <a:prstGeom prst="rect">
            <a:avLst/>
          </a:prstGeom>
          <a:solidFill>
            <a:srgbClr val="AE0E16"/>
          </a:solidFill>
          <a:ln>
            <a:noFill/>
          </a:ln>
        </p:spPr>
        <p:txBody>
          <a:bodyPr lIns="108000" tIns="54000" rIns="91425" bIns="45700" anchor="t" anchorCtr="0">
            <a:noAutofit/>
          </a:bodyPr>
          <a:lstStyle/>
          <a:p>
            <a:pPr marL="0" marR="0" lvl="0" indent="0" algn="l" rtl="0">
              <a:lnSpc>
                <a:spcPct val="110000"/>
              </a:lnSpc>
              <a:spcBef>
                <a:spcPts val="0"/>
              </a:spcBef>
              <a:spcAft>
                <a:spcPts val="810"/>
              </a:spcAft>
              <a:buClr>
                <a:schemeClr val="lt1"/>
              </a:buClr>
              <a:buSzPct val="25000"/>
              <a:buFont typeface="Calibri"/>
              <a:buNone/>
            </a:pPr>
            <a:r>
              <a:rPr lang="en-US" sz="1800" b="0" i="0" u="none" strike="noStrike" cap="none" baseline="0">
                <a:solidFill>
                  <a:schemeClr val="lt1"/>
                </a:solidFill>
                <a:latin typeface="Calibri"/>
                <a:ea typeface="Calibri"/>
                <a:cs typeface="Calibri"/>
                <a:sym typeface="Calibri"/>
              </a:rPr>
              <a:t>Webinar for the GCCS2015</a:t>
            </a:r>
          </a:p>
        </p:txBody>
      </p:sp>
      <p:sp>
        <p:nvSpPr>
          <p:cNvPr id="96" name="Shape 96"/>
          <p:cNvSpPr txBox="1">
            <a:spLocks noGrp="1"/>
          </p:cNvSpPr>
          <p:nvPr>
            <p:ph type="body" idx="3"/>
          </p:nvPr>
        </p:nvSpPr>
        <p:spPr>
          <a:xfrm>
            <a:off x="522287" y="4797425"/>
            <a:ext cx="8153399" cy="575791"/>
          </a:xfrm>
          <a:prstGeom prst="rect">
            <a:avLst/>
          </a:prstGeom>
          <a:solidFill>
            <a:srgbClr val="AE0E16"/>
          </a:solidFill>
          <a:ln>
            <a:noFill/>
          </a:ln>
        </p:spPr>
        <p:txBody>
          <a:bodyPr lIns="108000" tIns="18000" rIns="91425" bIns="45700" anchor="b" anchorCtr="0">
            <a:noAutofit/>
          </a:bodyPr>
          <a:lstStyle/>
          <a:p>
            <a:pPr marL="0" marR="0" lvl="0" indent="0" algn="l" rtl="0">
              <a:lnSpc>
                <a:spcPct val="110000"/>
              </a:lnSpc>
              <a:spcBef>
                <a:spcPts val="0"/>
              </a:spcBef>
              <a:spcAft>
                <a:spcPts val="630"/>
              </a:spcAft>
              <a:buClr>
                <a:schemeClr val="lt1"/>
              </a:buClr>
              <a:buSzPct val="25000"/>
              <a:buFont typeface="Calibri"/>
              <a:buNone/>
            </a:pPr>
            <a:r>
              <a:rPr lang="en-US" sz="1400" b="0" i="1" u="none" strike="noStrike" cap="none" baseline="0">
                <a:solidFill>
                  <a:schemeClr val="lt1"/>
                </a:solidFill>
                <a:latin typeface="Calibri"/>
                <a:ea typeface="Calibri"/>
                <a:cs typeface="Calibri"/>
                <a:sym typeface="Calibri"/>
              </a:rPr>
              <a:t>Myriam Dunn Cavelty</a:t>
            </a:r>
          </a:p>
        </p:txBody>
      </p:sp>
      <p:sp>
        <p:nvSpPr>
          <p:cNvPr id="97" name="Shape 97"/>
          <p:cNvSpPr txBox="1">
            <a:spLocks noGrp="1"/>
          </p:cNvSpPr>
          <p:nvPr>
            <p:ph type="body" idx="4"/>
          </p:nvPr>
        </p:nvSpPr>
        <p:spPr>
          <a:xfrm>
            <a:off x="522287" y="5373217"/>
            <a:ext cx="8153399" cy="792633"/>
          </a:xfrm>
          <a:prstGeom prst="rect">
            <a:avLst/>
          </a:prstGeom>
          <a:solidFill>
            <a:srgbClr val="AE0E16"/>
          </a:solidFill>
          <a:ln>
            <a:noFill/>
          </a:ln>
        </p:spPr>
        <p:txBody>
          <a:bodyPr lIns="108000" tIns="0" rIns="91425" bIns="45700" anchor="t" anchorCtr="0">
            <a:noAutofit/>
          </a:bodyPr>
          <a:lstStyle/>
          <a:p>
            <a:pPr marL="0" marR="0" lvl="0" indent="0" algn="l" rtl="0">
              <a:lnSpc>
                <a:spcPct val="110000"/>
              </a:lnSpc>
              <a:spcBef>
                <a:spcPts val="0"/>
              </a:spcBef>
              <a:spcAft>
                <a:spcPts val="630"/>
              </a:spcAft>
              <a:buClr>
                <a:schemeClr val="lt1"/>
              </a:buClr>
              <a:buSzPct val="25000"/>
              <a:buFont typeface="Calibri"/>
              <a:buNone/>
            </a:pPr>
            <a:r>
              <a:rPr lang="en-US" sz="1400" b="0" i="0" u="none" strike="noStrike" cap="none" baseline="0">
                <a:solidFill>
                  <a:schemeClr val="lt1"/>
                </a:solidFill>
                <a:latin typeface="Calibri"/>
                <a:ea typeface="Calibri"/>
                <a:cs typeface="Calibri"/>
                <a:sym typeface="Calibri"/>
              </a:rPr>
              <a:t>16 March 2015</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539552" y="1052736"/>
            <a:ext cx="8154253" cy="5473700"/>
          </a:xfrm>
          <a:prstGeom prst="rect">
            <a:avLst/>
          </a:prstGeom>
          <a:noFill/>
          <a:ln>
            <a:noFill/>
          </a:ln>
        </p:spPr>
        <p:txBody>
          <a:bodyPr lIns="0" tIns="45700" rIns="0" bIns="45700" anchor="t" anchorCtr="0">
            <a:noAutofit/>
          </a:bodyPr>
          <a:lstStyle/>
          <a:p>
            <a:pPr marL="342900" marR="0" lvl="0" indent="-342900" algn="l" rtl="0">
              <a:lnSpc>
                <a:spcPct val="110000"/>
              </a:lnSpc>
              <a:spcBef>
                <a:spcPts val="0"/>
              </a:spcBef>
              <a:spcAft>
                <a:spcPts val="0"/>
              </a:spcAft>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State: </a:t>
            </a:r>
          </a:p>
          <a:p>
            <a:pPr marL="630238" marR="0" lvl="1" indent="-274638" algn="l" rtl="0">
              <a:spcBef>
                <a:spcPts val="600"/>
              </a:spcBef>
              <a:spcAft>
                <a:spcPts val="0"/>
              </a:spcAft>
              <a:buClr>
                <a:srgbClr val="6F6F6E"/>
              </a:buClr>
              <a:buSzPct val="100000"/>
              <a:buFont typeface="Calibri"/>
              <a:buChar char="•"/>
            </a:pPr>
            <a:r>
              <a:rPr lang="en-US" sz="2000" b="0" i="0" u="none" strike="noStrike" cap="none" baseline="0">
                <a:solidFill>
                  <a:schemeClr val="dk1"/>
                </a:solidFill>
                <a:latin typeface="Calibri"/>
                <a:ea typeface="Calibri"/>
                <a:cs typeface="Calibri"/>
                <a:sym typeface="Calibri"/>
              </a:rPr>
              <a:t>Responsibility to protect own assets (i.e. government functions)</a:t>
            </a:r>
          </a:p>
          <a:p>
            <a:pPr marL="630238" marR="0" lvl="1" indent="-274638" algn="l" rtl="0">
              <a:spcBef>
                <a:spcPts val="0"/>
              </a:spcBef>
              <a:spcAft>
                <a:spcPts val="0"/>
              </a:spcAft>
              <a:buClr>
                <a:srgbClr val="6F6F6E"/>
              </a:buClr>
              <a:buSzPct val="100000"/>
              <a:buFont typeface="Calibri"/>
              <a:buChar char="•"/>
            </a:pPr>
            <a:r>
              <a:rPr lang="en-US" sz="2000" b="0" i="0" u="none" strike="noStrike" cap="none" baseline="0">
                <a:solidFill>
                  <a:schemeClr val="dk1"/>
                </a:solidFill>
                <a:latin typeface="Calibri"/>
                <a:ea typeface="Calibri"/>
                <a:cs typeface="Calibri"/>
                <a:sym typeface="Calibri"/>
              </a:rPr>
              <a:t>Responsibility to provide security &amp; safety</a:t>
            </a:r>
          </a:p>
          <a:p>
            <a:pPr marL="342900" marR="0" lvl="0" indent="-342900" algn="l" rtl="0">
              <a:lnSpc>
                <a:spcPct val="110000"/>
              </a:lnSpc>
              <a:spcBef>
                <a:spcPts val="1200"/>
              </a:spcBef>
              <a:spcAft>
                <a:spcPts val="0"/>
              </a:spcAft>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Private Sector: </a:t>
            </a:r>
          </a:p>
          <a:p>
            <a:pPr marL="630238" marR="0" lvl="1" indent="-274638" algn="l" rtl="0">
              <a:spcBef>
                <a:spcPts val="600"/>
              </a:spcBef>
              <a:spcAft>
                <a:spcPts val="0"/>
              </a:spcAft>
              <a:buClr>
                <a:srgbClr val="6F6F6E"/>
              </a:buClr>
              <a:buSzPct val="100000"/>
              <a:buFont typeface="Calibri"/>
              <a:buChar char="•"/>
            </a:pPr>
            <a:r>
              <a:rPr lang="en-US" sz="2000" b="0" i="0" u="none" strike="noStrike" cap="none" baseline="0">
                <a:solidFill>
                  <a:schemeClr val="dk1"/>
                </a:solidFill>
                <a:latin typeface="Calibri"/>
                <a:ea typeface="Calibri"/>
                <a:cs typeface="Calibri"/>
                <a:sym typeface="Calibri"/>
              </a:rPr>
              <a:t>Responsibility to protect own assets</a:t>
            </a:r>
          </a:p>
          <a:p>
            <a:pPr marL="630238" marR="0" lvl="1" indent="-274638" algn="l" rtl="0">
              <a:spcBef>
                <a:spcPts val="0"/>
              </a:spcBef>
              <a:spcAft>
                <a:spcPts val="0"/>
              </a:spcAft>
              <a:buClr>
                <a:srgbClr val="6F6F6E"/>
              </a:buClr>
              <a:buSzPct val="100000"/>
              <a:buFont typeface="Calibri"/>
              <a:buChar char="•"/>
            </a:pPr>
            <a:r>
              <a:rPr lang="en-US" sz="2000" b="0" i="0" u="none" strike="noStrike" cap="none" baseline="0">
                <a:solidFill>
                  <a:schemeClr val="dk1"/>
                </a:solidFill>
                <a:latin typeface="Calibri"/>
                <a:ea typeface="Calibri"/>
                <a:cs typeface="Calibri"/>
                <a:sym typeface="Calibri"/>
              </a:rPr>
              <a:t>Responsibility to provide additional security for critical infrastructures</a:t>
            </a:r>
          </a:p>
          <a:p>
            <a:pPr marL="342900" marR="0" lvl="0" indent="-342900" algn="l" rtl="0">
              <a:lnSpc>
                <a:spcPct val="110000"/>
              </a:lnSpc>
              <a:spcBef>
                <a:spcPts val="1200"/>
              </a:spcBef>
              <a:spcAft>
                <a:spcPts val="0"/>
              </a:spcAft>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Society: </a:t>
            </a:r>
          </a:p>
          <a:p>
            <a:pPr marL="630238" marR="0" lvl="1" indent="-274638" algn="l" rtl="0">
              <a:spcBef>
                <a:spcPts val="600"/>
              </a:spcBef>
              <a:spcAft>
                <a:spcPts val="0"/>
              </a:spcAft>
              <a:buClr>
                <a:srgbClr val="6F6F6E"/>
              </a:buClr>
              <a:buSzPct val="100000"/>
              <a:buFont typeface="Calibri"/>
              <a:buChar char="•"/>
            </a:pPr>
            <a:r>
              <a:rPr lang="en-US" sz="2000" b="0" i="0" u="none" strike="noStrike" cap="none" baseline="0">
                <a:solidFill>
                  <a:schemeClr val="dk1"/>
                </a:solidFill>
                <a:latin typeface="Calibri"/>
                <a:ea typeface="Calibri"/>
                <a:cs typeface="Calibri"/>
                <a:sym typeface="Calibri"/>
              </a:rPr>
              <a:t>Responsibilty to protect own assets (home computers)</a:t>
            </a:r>
          </a:p>
          <a:p>
            <a:pPr marL="630238" marR="0" lvl="1" indent="-274638" algn="l" rtl="0">
              <a:spcBef>
                <a:spcPts val="0"/>
              </a:spcBef>
              <a:spcAft>
                <a:spcPts val="0"/>
              </a:spcAft>
              <a:buClr>
                <a:srgbClr val="6F6F6E"/>
              </a:buClr>
              <a:buSzPct val="100000"/>
              <a:buFont typeface="Calibri"/>
              <a:buChar char="•"/>
            </a:pPr>
            <a:r>
              <a:rPr lang="en-US" sz="2000" b="0" i="0" u="none" strike="noStrike" cap="none" baseline="0">
                <a:solidFill>
                  <a:schemeClr val="dk1"/>
                </a:solidFill>
                <a:latin typeface="Calibri"/>
                <a:ea typeface="Calibri"/>
                <a:cs typeface="Calibri"/>
                <a:sym typeface="Calibri"/>
              </a:rPr>
              <a:t>Responsibility to be «aware» of the risk</a:t>
            </a:r>
          </a:p>
          <a:p>
            <a:pPr marL="630238" marR="0" lvl="1" indent="-274638" algn="l" rtl="0">
              <a:spcBef>
                <a:spcPts val="0"/>
              </a:spcBef>
              <a:spcAft>
                <a:spcPts val="0"/>
              </a:spcAft>
              <a:buClr>
                <a:srgbClr val="6F6F6E"/>
              </a:buClr>
              <a:buSzPct val="100000"/>
              <a:buFont typeface="Calibri"/>
              <a:buChar char="•"/>
            </a:pPr>
            <a:r>
              <a:rPr lang="en-US" sz="2000" b="0" i="0" u="none" strike="noStrike" cap="none" baseline="0">
                <a:solidFill>
                  <a:schemeClr val="dk1"/>
                </a:solidFill>
                <a:latin typeface="Calibri"/>
                <a:ea typeface="Calibri"/>
                <a:cs typeface="Calibri"/>
                <a:sym typeface="Calibri"/>
              </a:rPr>
              <a:t>Responsibility to be a «good» cyber-citizen</a:t>
            </a:r>
          </a:p>
          <a:p>
            <a:pPr marL="358775" marR="0" lvl="1" indent="-3175" algn="l" rtl="0">
              <a:spcBef>
                <a:spcPts val="0"/>
              </a:spcBef>
              <a:spcAft>
                <a:spcPts val="0"/>
              </a:spcAft>
              <a:buClr>
                <a:srgbClr val="6F6F6E"/>
              </a:buClr>
              <a:buFont typeface="Calibri"/>
              <a:buNone/>
            </a:pPr>
            <a:endParaRPr sz="2000" b="0" i="0" u="none" strike="noStrike" cap="none" baseline="0">
              <a:solidFill>
                <a:schemeClr val="dk1"/>
              </a:solidFill>
              <a:latin typeface="Calibri"/>
              <a:ea typeface="Calibri"/>
              <a:cs typeface="Calibri"/>
              <a:sym typeface="Calibri"/>
            </a:endParaRPr>
          </a:p>
        </p:txBody>
      </p:sp>
      <p:sp>
        <p:nvSpPr>
          <p:cNvPr id="154" name="Shape 154"/>
          <p:cNvSpPr txBox="1">
            <a:spLocks noGrp="1"/>
          </p:cNvSpPr>
          <p:nvPr>
            <p:ph type="body" idx="2"/>
          </p:nvPr>
        </p:nvSpPr>
        <p:spPr>
          <a:xfrm>
            <a:off x="522287" y="0"/>
            <a:ext cx="8153399" cy="549275"/>
          </a:xfrm>
          <a:prstGeom prst="rect">
            <a:avLst/>
          </a:prstGeom>
          <a:noFill/>
          <a:ln>
            <a:noFill/>
          </a:ln>
        </p:spPr>
        <p:txBody>
          <a:bodyPr lIns="0" tIns="90000" rIns="0" bIns="45700" anchor="ctr" anchorCtr="0">
            <a:noAutofit/>
          </a:bodyPr>
          <a:lstStyle/>
          <a:p>
            <a:pPr marL="0" marR="0" lvl="0" indent="0" algn="r" rtl="0">
              <a:lnSpc>
                <a:spcPct val="110000"/>
              </a:lnSpc>
              <a:spcBef>
                <a:spcPts val="0"/>
              </a:spcBef>
              <a:spcAft>
                <a:spcPts val="1080"/>
              </a:spcAft>
              <a:buClr>
                <a:srgbClr val="A00E16"/>
              </a:buClr>
              <a:buSzPct val="25000"/>
              <a:buFont typeface="Calibri"/>
              <a:buNone/>
            </a:pPr>
            <a:r>
              <a:rPr lang="en-US" sz="2400" b="0" i="1" u="none" strike="noStrike" cap="none" baseline="0">
                <a:solidFill>
                  <a:srgbClr val="A00E16"/>
                </a:solidFill>
                <a:latin typeface="Calibri"/>
                <a:ea typeface="Calibri"/>
                <a:cs typeface="Calibri"/>
                <a:sym typeface="Calibri"/>
              </a:rPr>
              <a:t>Roles &amp; Responsibilities in Cybersecurity</a:t>
            </a:r>
          </a:p>
        </p:txBody>
      </p:sp>
      <p:sp>
        <p:nvSpPr>
          <p:cNvPr id="155" name="Shape 155"/>
          <p:cNvSpPr txBox="1"/>
          <p:nvPr/>
        </p:nvSpPr>
        <p:spPr>
          <a:xfrm>
            <a:off x="2145556" y="5376664"/>
            <a:ext cx="4752527" cy="4001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b="1" i="0" u="none" strike="noStrike" cap="none" baseline="0">
                <a:solidFill>
                  <a:srgbClr val="C00000"/>
                </a:solidFill>
                <a:latin typeface="Arial"/>
                <a:ea typeface="Arial"/>
                <a:cs typeface="Arial"/>
                <a:sym typeface="Arial"/>
              </a:rPr>
              <a:t>Not everyone’s security is the same</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521435" y="835620"/>
            <a:ext cx="8154253" cy="5473700"/>
          </a:xfrm>
          <a:prstGeom prst="rect">
            <a:avLst/>
          </a:prstGeom>
          <a:noFill/>
          <a:ln>
            <a:noFill/>
          </a:ln>
        </p:spPr>
        <p:txBody>
          <a:bodyPr lIns="0" tIns="45700" rIns="0" bIns="45700" anchor="t" anchorCtr="0">
            <a:noAutofit/>
          </a:bodyPr>
          <a:lstStyle/>
          <a:p>
            <a:pPr marL="342900" marR="0" lvl="0" indent="-342900" algn="l" rtl="0">
              <a:lnSpc>
                <a:spcPct val="110000"/>
              </a:lnSpc>
              <a:spcBef>
                <a:spcPts val="0"/>
              </a:spcBef>
              <a:spcAft>
                <a:spcPts val="0"/>
              </a:spcAft>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Power to </a:t>
            </a:r>
            <a:r>
              <a:rPr lang="en-US" sz="2400" b="0" i="1" u="none" strike="noStrike" cap="none" baseline="0">
                <a:solidFill>
                  <a:srgbClr val="CC0000"/>
                </a:solidFill>
                <a:latin typeface="Calibri"/>
                <a:ea typeface="Calibri"/>
                <a:cs typeface="Calibri"/>
                <a:sym typeface="Calibri"/>
              </a:rPr>
              <a:t>resist</a:t>
            </a:r>
            <a:r>
              <a:rPr lang="en-US" sz="2400" b="0" i="0" u="none" strike="noStrike" cap="none" baseline="0">
                <a:solidFill>
                  <a:schemeClr val="dk1"/>
                </a:solidFill>
                <a:latin typeface="Calibri"/>
                <a:ea typeface="Calibri"/>
                <a:cs typeface="Calibri"/>
                <a:sym typeface="Calibri"/>
              </a:rPr>
              <a:t> vulnerability and to </a:t>
            </a:r>
            <a:r>
              <a:rPr lang="en-US" sz="2400" b="0" i="1" u="none" strike="noStrike" cap="none" baseline="0">
                <a:solidFill>
                  <a:srgbClr val="CC0000"/>
                </a:solidFill>
                <a:latin typeface="Calibri"/>
                <a:ea typeface="Calibri"/>
                <a:cs typeface="Calibri"/>
                <a:sym typeface="Calibri"/>
              </a:rPr>
              <a:t>exploit </a:t>
            </a:r>
            <a:r>
              <a:rPr lang="en-US" sz="2400" b="0" i="0" u="none" strike="noStrike" cap="none" baseline="0">
                <a:solidFill>
                  <a:schemeClr val="dk1"/>
                </a:solidFill>
                <a:latin typeface="Calibri"/>
                <a:ea typeface="Calibri"/>
                <a:cs typeface="Calibri"/>
                <a:sym typeface="Calibri"/>
              </a:rPr>
              <a:t>vulnerability disappears </a:t>
            </a:r>
          </a:p>
          <a:p>
            <a:pPr marL="630238" marR="0" lvl="1" indent="-274638" algn="l" rtl="0">
              <a:spcBef>
                <a:spcPts val="600"/>
              </a:spcBef>
              <a:spcAft>
                <a:spcPts val="0"/>
              </a:spcAft>
              <a:buClr>
                <a:srgbClr val="6F6F6E"/>
              </a:buClr>
              <a:buSzPct val="100000"/>
              <a:buFont typeface="Calibri"/>
              <a:buChar char="•"/>
            </a:pPr>
            <a:r>
              <a:rPr lang="en-US" sz="2400" b="0" i="0" u="none" strike="noStrike" cap="none" baseline="0">
                <a:solidFill>
                  <a:schemeClr val="dk1"/>
                </a:solidFill>
                <a:latin typeface="Calibri"/>
                <a:ea typeface="Calibri"/>
                <a:cs typeface="Calibri"/>
                <a:sym typeface="Calibri"/>
              </a:rPr>
              <a:t>downwards (localisation), </a:t>
            </a:r>
          </a:p>
          <a:p>
            <a:pPr marL="630238" marR="0" lvl="1" indent="-274638" algn="l" rtl="0">
              <a:spcBef>
                <a:spcPts val="0"/>
              </a:spcBef>
              <a:spcAft>
                <a:spcPts val="0"/>
              </a:spcAft>
              <a:buClr>
                <a:srgbClr val="6F6F6E"/>
              </a:buClr>
              <a:buSzPct val="100000"/>
              <a:buFont typeface="Calibri"/>
              <a:buChar char="•"/>
            </a:pPr>
            <a:r>
              <a:rPr lang="en-US" sz="2400" b="0" i="0" u="none" strike="noStrike" cap="none" baseline="0">
                <a:solidFill>
                  <a:schemeClr val="dk1"/>
                </a:solidFill>
                <a:latin typeface="Calibri"/>
                <a:ea typeface="Calibri"/>
                <a:cs typeface="Calibri"/>
                <a:sym typeface="Calibri"/>
              </a:rPr>
              <a:t>upwards (trans- or supranationalisation), or </a:t>
            </a:r>
          </a:p>
          <a:p>
            <a:pPr marL="630238" marR="0" lvl="1" indent="-274638" algn="l" rtl="0">
              <a:spcBef>
                <a:spcPts val="0"/>
              </a:spcBef>
              <a:spcAft>
                <a:spcPts val="0"/>
              </a:spcAft>
              <a:buClr>
                <a:srgbClr val="6F6F6E"/>
              </a:buClr>
              <a:buSzPct val="100000"/>
              <a:buFont typeface="Calibri"/>
              <a:buChar char="•"/>
            </a:pPr>
            <a:r>
              <a:rPr lang="en-US" sz="2400" b="0" i="0" u="none" strike="noStrike" cap="none" baseline="0">
                <a:solidFill>
                  <a:schemeClr val="dk1"/>
                </a:solidFill>
                <a:latin typeface="Calibri"/>
                <a:ea typeface="Calibri"/>
                <a:cs typeface="Calibri"/>
                <a:sym typeface="Calibri"/>
              </a:rPr>
              <a:t>sideways (privatisation) </a:t>
            </a:r>
          </a:p>
          <a:p>
            <a:pPr marL="342900" marR="0" lvl="0" indent="-342900" algn="l" rtl="0">
              <a:lnSpc>
                <a:spcPct val="100000"/>
              </a:lnSpc>
              <a:spcBef>
                <a:spcPts val="1200"/>
              </a:spcBef>
              <a:spcAft>
                <a:spcPts val="0"/>
              </a:spcAft>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State can no longer „go it alone“ – private actors increasingly important </a:t>
            </a:r>
          </a:p>
          <a:p>
            <a:pPr marL="630238" marR="0" lvl="1" indent="-274638" algn="l" rtl="0">
              <a:lnSpc>
                <a:spcPct val="90000"/>
              </a:lnSpc>
              <a:spcBef>
                <a:spcPts val="600"/>
              </a:spcBef>
              <a:spcAft>
                <a:spcPts val="0"/>
              </a:spcAft>
              <a:buClr>
                <a:srgbClr val="6F6F6E"/>
              </a:buClr>
              <a:buSzPct val="100000"/>
              <a:buFont typeface="Calibri"/>
              <a:buChar char="•"/>
            </a:pPr>
            <a:r>
              <a:rPr lang="en-US" sz="2400" b="0" i="0" u="none" strike="noStrike" cap="none" baseline="0">
                <a:solidFill>
                  <a:schemeClr val="dk1"/>
                </a:solidFill>
                <a:latin typeface="Calibri"/>
                <a:ea typeface="Calibri"/>
                <a:cs typeface="Calibri"/>
                <a:sym typeface="Calibri"/>
              </a:rPr>
              <a:t>Non-state actors threaten</a:t>
            </a:r>
          </a:p>
          <a:p>
            <a:pPr marL="630238" marR="0" lvl="1" indent="-274638" algn="l" rtl="0">
              <a:lnSpc>
                <a:spcPct val="90000"/>
              </a:lnSpc>
              <a:spcBef>
                <a:spcPts val="0"/>
              </a:spcBef>
              <a:spcAft>
                <a:spcPts val="0"/>
              </a:spcAft>
              <a:buClr>
                <a:srgbClr val="6F6F6E"/>
              </a:buClr>
              <a:buSzPct val="100000"/>
              <a:buFont typeface="Calibri"/>
              <a:buChar char="•"/>
            </a:pPr>
            <a:r>
              <a:rPr lang="en-US" sz="2400" b="0" i="0" u="none" strike="noStrike" cap="none" baseline="0">
                <a:solidFill>
                  <a:schemeClr val="dk1"/>
                </a:solidFill>
                <a:latin typeface="Calibri"/>
                <a:ea typeface="Calibri"/>
                <a:cs typeface="Calibri"/>
                <a:sym typeface="Calibri"/>
              </a:rPr>
              <a:t>Non-state actors directly threatened</a:t>
            </a:r>
          </a:p>
          <a:p>
            <a:pPr marL="630238" marR="0" lvl="1" indent="-274638" algn="l" rtl="0">
              <a:lnSpc>
                <a:spcPct val="90000"/>
              </a:lnSpc>
              <a:spcBef>
                <a:spcPts val="0"/>
              </a:spcBef>
              <a:spcAft>
                <a:spcPts val="0"/>
              </a:spcAft>
              <a:buClr>
                <a:srgbClr val="6F6F6E"/>
              </a:buClr>
              <a:buSzPct val="100000"/>
              <a:buFont typeface="Calibri"/>
              <a:buChar char="•"/>
            </a:pPr>
            <a:r>
              <a:rPr lang="en-US" sz="2400" b="0" i="0" u="none" strike="noStrike" cap="none" baseline="0">
                <a:solidFill>
                  <a:schemeClr val="dk1"/>
                </a:solidFill>
                <a:latin typeface="Calibri"/>
                <a:ea typeface="Calibri"/>
                <a:cs typeface="Calibri"/>
                <a:sym typeface="Calibri"/>
              </a:rPr>
              <a:t>Non-state actors needed for definition AND enactment of security policy</a:t>
            </a:r>
          </a:p>
          <a:p>
            <a:pPr marL="630238" marR="0" lvl="1" indent="-274638" algn="l" rtl="0">
              <a:lnSpc>
                <a:spcPct val="90000"/>
              </a:lnSpc>
              <a:spcBef>
                <a:spcPts val="0"/>
              </a:spcBef>
              <a:spcAft>
                <a:spcPts val="0"/>
              </a:spcAft>
              <a:buClr>
                <a:srgbClr val="6F6F6E"/>
              </a:buClr>
              <a:buFont typeface="Calibri"/>
              <a:buNone/>
            </a:pPr>
            <a:endParaRPr sz="2400" b="0" i="0" u="none" strike="noStrike" cap="none" baseline="0">
              <a:solidFill>
                <a:schemeClr val="dk1"/>
              </a:solidFill>
              <a:latin typeface="Calibri"/>
              <a:ea typeface="Calibri"/>
              <a:cs typeface="Calibri"/>
              <a:sym typeface="Calibri"/>
            </a:endParaRPr>
          </a:p>
        </p:txBody>
      </p:sp>
      <p:sp>
        <p:nvSpPr>
          <p:cNvPr id="161" name="Shape 161"/>
          <p:cNvSpPr txBox="1">
            <a:spLocks noGrp="1"/>
          </p:cNvSpPr>
          <p:nvPr>
            <p:ph type="body" idx="2"/>
          </p:nvPr>
        </p:nvSpPr>
        <p:spPr>
          <a:xfrm>
            <a:off x="522287" y="0"/>
            <a:ext cx="8153399" cy="549275"/>
          </a:xfrm>
          <a:prstGeom prst="rect">
            <a:avLst/>
          </a:prstGeom>
          <a:noFill/>
          <a:ln>
            <a:noFill/>
          </a:ln>
        </p:spPr>
        <p:txBody>
          <a:bodyPr lIns="0" tIns="90000" rIns="0" bIns="45700" anchor="ctr" anchorCtr="0">
            <a:noAutofit/>
          </a:bodyPr>
          <a:lstStyle/>
          <a:p>
            <a:pPr marL="0" marR="0" lvl="0" indent="0" algn="r" rtl="0">
              <a:lnSpc>
                <a:spcPct val="110000"/>
              </a:lnSpc>
              <a:spcBef>
                <a:spcPts val="0"/>
              </a:spcBef>
              <a:spcAft>
                <a:spcPts val="1080"/>
              </a:spcAft>
              <a:buClr>
                <a:srgbClr val="A00E16"/>
              </a:buClr>
              <a:buSzPct val="25000"/>
              <a:buFont typeface="Calibri"/>
              <a:buNone/>
            </a:pPr>
            <a:r>
              <a:rPr lang="en-US" sz="2400" b="0" i="1" u="none" strike="noStrike" cap="none" baseline="0">
                <a:solidFill>
                  <a:srgbClr val="A00E16"/>
                </a:solidFill>
                <a:latin typeface="Calibri"/>
                <a:ea typeface="Calibri"/>
                <a:cs typeface="Calibri"/>
                <a:sym typeface="Calibri"/>
              </a:rPr>
              <a:t>The Dilemma of the State</a:t>
            </a:r>
          </a:p>
        </p:txBody>
      </p:sp>
      <p:sp>
        <p:nvSpPr>
          <p:cNvPr id="162" name="Shape 162"/>
          <p:cNvSpPr txBox="1">
            <a:spLocks noGrp="1"/>
          </p:cNvSpPr>
          <p:nvPr>
            <p:ph type="title"/>
          </p:nvPr>
        </p:nvSpPr>
        <p:spPr>
          <a:xfrm>
            <a:off x="915987" y="361950"/>
            <a:ext cx="8228012" cy="401638"/>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0" i="0" u="none" strike="noStrike" cap="none" baseline="0">
                <a:solidFill>
                  <a:schemeClr val="dk2"/>
                </a:solidFill>
                <a:latin typeface="Calibri"/>
                <a:ea typeface="Calibri"/>
                <a:cs typeface="Calibri"/>
                <a:sym typeface="Calibri"/>
              </a:rPr>
              <a:t>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539552" y="980728"/>
            <a:ext cx="8154253" cy="5473700"/>
          </a:xfrm>
          <a:prstGeom prst="rect">
            <a:avLst/>
          </a:prstGeom>
          <a:noFill/>
          <a:ln>
            <a:noFill/>
          </a:ln>
        </p:spPr>
        <p:txBody>
          <a:bodyPr lIns="0" tIns="45700" rIns="0" bIns="45700" anchor="t" anchorCtr="0">
            <a:noAutofit/>
          </a:bodyPr>
          <a:lstStyle/>
          <a:p>
            <a:pPr marL="342900" marR="0" lvl="0" indent="-342900" algn="l" rtl="0">
              <a:lnSpc>
                <a:spcPct val="100000"/>
              </a:lnSpc>
              <a:spcBef>
                <a:spcPts val="0"/>
              </a:spcBef>
              <a:spcAft>
                <a:spcPts val="0"/>
              </a:spcAft>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Cybersecurity is seen from </a:t>
            </a:r>
            <a:r>
              <a:rPr lang="en-US" sz="2400" b="0" i="1" u="none" strike="noStrike" cap="none" baseline="0">
                <a:solidFill>
                  <a:srgbClr val="CC0000"/>
                </a:solidFill>
                <a:latin typeface="Calibri"/>
                <a:ea typeface="Calibri"/>
                <a:cs typeface="Calibri"/>
                <a:sym typeface="Calibri"/>
              </a:rPr>
              <a:t>different perspectives </a:t>
            </a:r>
          </a:p>
          <a:p>
            <a:pPr marL="630238" marR="0" lvl="1" indent="-274638" algn="l" rtl="0">
              <a:lnSpc>
                <a:spcPct val="90000"/>
              </a:lnSpc>
              <a:spcBef>
                <a:spcPts val="600"/>
              </a:spcBef>
              <a:spcAft>
                <a:spcPts val="0"/>
              </a:spcAft>
              <a:buClr>
                <a:srgbClr val="6F6F6E"/>
              </a:buClr>
              <a:buSzPct val="100000"/>
              <a:buFont typeface="Calibri"/>
              <a:buChar char="•"/>
            </a:pPr>
            <a:r>
              <a:rPr lang="en-US" sz="2400" b="0" i="0" u="none" strike="noStrike" cap="none" baseline="0">
                <a:solidFill>
                  <a:schemeClr val="dk1"/>
                </a:solidFill>
                <a:latin typeface="Calibri"/>
                <a:ea typeface="Calibri"/>
                <a:cs typeface="Calibri"/>
                <a:sym typeface="Calibri"/>
              </a:rPr>
              <a:t>IT-security issue</a:t>
            </a:r>
          </a:p>
          <a:p>
            <a:pPr marL="630238" marR="0" lvl="1" indent="-274638" algn="l" rtl="0">
              <a:lnSpc>
                <a:spcPct val="90000"/>
              </a:lnSpc>
              <a:spcBef>
                <a:spcPts val="0"/>
              </a:spcBef>
              <a:spcAft>
                <a:spcPts val="0"/>
              </a:spcAft>
              <a:buClr>
                <a:srgbClr val="6F6F6E"/>
              </a:buClr>
              <a:buSzPct val="100000"/>
              <a:buFont typeface="Calibri"/>
              <a:buChar char="•"/>
            </a:pPr>
            <a:r>
              <a:rPr lang="en-US" sz="2400" b="0" i="0" u="none" strike="noStrike" cap="none" baseline="0">
                <a:solidFill>
                  <a:schemeClr val="dk1"/>
                </a:solidFill>
                <a:latin typeface="Calibri"/>
                <a:ea typeface="Calibri"/>
                <a:cs typeface="Calibri"/>
                <a:sym typeface="Calibri"/>
              </a:rPr>
              <a:t>Economic issue</a:t>
            </a:r>
          </a:p>
          <a:p>
            <a:pPr marL="630238" marR="0" lvl="1" indent="-274638" algn="l" rtl="0">
              <a:lnSpc>
                <a:spcPct val="90000"/>
              </a:lnSpc>
              <a:spcBef>
                <a:spcPts val="0"/>
              </a:spcBef>
              <a:spcAft>
                <a:spcPts val="0"/>
              </a:spcAft>
              <a:buClr>
                <a:srgbClr val="6F6F6E"/>
              </a:buClr>
              <a:buSzPct val="100000"/>
              <a:buFont typeface="Calibri"/>
              <a:buChar char="•"/>
            </a:pPr>
            <a:r>
              <a:rPr lang="en-US" sz="2400" b="0" i="0" u="none" strike="noStrike" cap="none" baseline="0">
                <a:solidFill>
                  <a:schemeClr val="dk1"/>
                </a:solidFill>
                <a:latin typeface="Calibri"/>
                <a:ea typeface="Calibri"/>
                <a:cs typeface="Calibri"/>
                <a:sym typeface="Calibri"/>
              </a:rPr>
              <a:t>Law-enforcement issue</a:t>
            </a:r>
          </a:p>
          <a:p>
            <a:pPr marL="630238" marR="0" lvl="1" indent="-274638" algn="l" rtl="0">
              <a:lnSpc>
                <a:spcPct val="90000"/>
              </a:lnSpc>
              <a:spcBef>
                <a:spcPts val="0"/>
              </a:spcBef>
              <a:spcAft>
                <a:spcPts val="0"/>
              </a:spcAft>
              <a:buClr>
                <a:srgbClr val="6F6F6E"/>
              </a:buClr>
              <a:buSzPct val="100000"/>
              <a:buFont typeface="Calibri"/>
              <a:buChar char="•"/>
            </a:pPr>
            <a:r>
              <a:rPr lang="en-US" sz="2400" b="0" i="0" u="none" strike="noStrike" cap="none" baseline="0">
                <a:solidFill>
                  <a:schemeClr val="dk1"/>
                </a:solidFill>
                <a:latin typeface="Calibri"/>
                <a:ea typeface="Calibri"/>
                <a:cs typeface="Calibri"/>
                <a:sym typeface="Calibri"/>
              </a:rPr>
              <a:t>National security issue </a:t>
            </a:r>
          </a:p>
          <a:p>
            <a:pPr marL="342900" marR="0" lvl="0" indent="-342900" algn="l" rtl="0">
              <a:lnSpc>
                <a:spcPct val="100000"/>
              </a:lnSpc>
              <a:spcBef>
                <a:spcPts val="840"/>
              </a:spcBef>
              <a:spcAft>
                <a:spcPts val="0"/>
              </a:spcAft>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Overlaps and no clear-cut boundaries</a:t>
            </a:r>
          </a:p>
          <a:p>
            <a:pPr marL="342900" marR="0" lvl="0" indent="-342900" algn="l" rtl="0">
              <a:lnSpc>
                <a:spcPct val="100000"/>
              </a:lnSpc>
              <a:spcBef>
                <a:spcPts val="1800"/>
              </a:spcBef>
              <a:spcAft>
                <a:spcPts val="0"/>
              </a:spcAft>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Different groups within the government do not necessarily agree on what the problem is and what needs to be protected</a:t>
            </a:r>
          </a:p>
          <a:p>
            <a:pPr marL="342900" marR="0" lvl="0" indent="-342900" algn="l" rtl="0">
              <a:lnSpc>
                <a:spcPct val="100000"/>
              </a:lnSpc>
              <a:spcBef>
                <a:spcPts val="1800"/>
              </a:spcBef>
              <a:spcAft>
                <a:spcPts val="0"/>
              </a:spcAft>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The differing positions demand different allocation of </a:t>
            </a:r>
            <a:r>
              <a:rPr lang="en-US" sz="2400" b="0" i="1" u="none" strike="noStrike" cap="none" baseline="0">
                <a:solidFill>
                  <a:srgbClr val="CC0000"/>
                </a:solidFill>
                <a:latin typeface="Calibri"/>
                <a:ea typeface="Calibri"/>
                <a:cs typeface="Calibri"/>
                <a:sym typeface="Calibri"/>
              </a:rPr>
              <a:t>responsibility</a:t>
            </a:r>
            <a:r>
              <a:rPr lang="en-US" sz="2400" b="0" i="0" u="none" strike="noStrike" cap="none" baseline="0">
                <a:solidFill>
                  <a:schemeClr val="dk1"/>
                </a:solidFill>
                <a:latin typeface="Calibri"/>
                <a:ea typeface="Calibri"/>
                <a:cs typeface="Calibri"/>
                <a:sym typeface="Calibri"/>
              </a:rPr>
              <a:t> and countermeasures</a:t>
            </a:r>
          </a:p>
          <a:p>
            <a:pPr marL="342900" marR="0" lvl="0" indent="-215900" algn="l" rtl="0">
              <a:lnSpc>
                <a:spcPct val="100000"/>
              </a:lnSpc>
              <a:spcBef>
                <a:spcPts val="1800"/>
              </a:spcBef>
              <a:spcAft>
                <a:spcPts val="600"/>
              </a:spcAft>
              <a:buClr>
                <a:schemeClr val="dk1"/>
              </a:buClr>
              <a:buFont typeface="Calibri"/>
              <a:buNone/>
            </a:pPr>
            <a:endParaRPr sz="2000" b="0" i="0" u="none" strike="noStrike" cap="none" baseline="0">
              <a:solidFill>
                <a:schemeClr val="dk1"/>
              </a:solidFill>
              <a:latin typeface="Calibri"/>
              <a:ea typeface="Calibri"/>
              <a:cs typeface="Calibri"/>
              <a:sym typeface="Calibri"/>
            </a:endParaRPr>
          </a:p>
        </p:txBody>
      </p:sp>
      <p:sp>
        <p:nvSpPr>
          <p:cNvPr id="168" name="Shape 168"/>
          <p:cNvSpPr txBox="1">
            <a:spLocks noGrp="1"/>
          </p:cNvSpPr>
          <p:nvPr>
            <p:ph type="body" idx="2"/>
          </p:nvPr>
        </p:nvSpPr>
        <p:spPr>
          <a:xfrm>
            <a:off x="522287" y="0"/>
            <a:ext cx="8153399" cy="549275"/>
          </a:xfrm>
          <a:prstGeom prst="rect">
            <a:avLst/>
          </a:prstGeom>
          <a:noFill/>
          <a:ln>
            <a:noFill/>
          </a:ln>
        </p:spPr>
        <p:txBody>
          <a:bodyPr lIns="0" tIns="90000" rIns="0" bIns="45700" anchor="ctr" anchorCtr="0">
            <a:noAutofit/>
          </a:bodyPr>
          <a:lstStyle/>
          <a:p>
            <a:pPr marL="0" marR="0" lvl="0" indent="0" algn="r" rtl="0">
              <a:lnSpc>
                <a:spcPct val="110000"/>
              </a:lnSpc>
              <a:spcBef>
                <a:spcPts val="0"/>
              </a:spcBef>
              <a:spcAft>
                <a:spcPts val="1080"/>
              </a:spcAft>
              <a:buClr>
                <a:srgbClr val="A00E16"/>
              </a:buClr>
              <a:buSzPct val="25000"/>
              <a:buFont typeface="Calibri"/>
              <a:buNone/>
            </a:pPr>
            <a:r>
              <a:rPr lang="en-US" sz="2400" b="0" i="1" u="none" strike="noStrike" cap="none" baseline="0">
                <a:solidFill>
                  <a:srgbClr val="A00E16"/>
                </a:solidFill>
                <a:latin typeface="Calibri"/>
                <a:ea typeface="Calibri"/>
                <a:cs typeface="Calibri"/>
                <a:sym typeface="Calibri"/>
              </a:rPr>
              <a:t>Bureaucratic Power Politics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539552" y="980728"/>
            <a:ext cx="8154253" cy="5473700"/>
          </a:xfrm>
          <a:prstGeom prst="rect">
            <a:avLst/>
          </a:prstGeom>
          <a:noFill/>
          <a:ln>
            <a:noFill/>
          </a:ln>
        </p:spPr>
        <p:txBody>
          <a:bodyPr lIns="0" tIns="45700" rIns="0" bIns="45700" anchor="t" anchorCtr="0">
            <a:noAutofit/>
          </a:bodyPr>
          <a:lstStyle/>
          <a:p>
            <a:pPr marL="342900" marR="0" lvl="0" indent="-342900" algn="l" rtl="0">
              <a:lnSpc>
                <a:spcPct val="110000"/>
              </a:lnSpc>
              <a:spcBef>
                <a:spcPts val="0"/>
              </a:spcBef>
              <a:spcAft>
                <a:spcPts val="0"/>
              </a:spcAft>
              <a:buClr>
                <a:schemeClr val="dk1"/>
              </a:buClr>
              <a:buSzPct val="109090"/>
              <a:buFont typeface="Calibri"/>
              <a:buChar char="•"/>
            </a:pPr>
            <a:r>
              <a:rPr lang="en-US" sz="2200" b="0" i="0" u="none" strike="noStrike" cap="none" baseline="0">
                <a:solidFill>
                  <a:schemeClr val="dk1"/>
                </a:solidFill>
                <a:latin typeface="Calibri"/>
                <a:ea typeface="Calibri"/>
                <a:cs typeface="Calibri"/>
                <a:sym typeface="Calibri"/>
              </a:rPr>
              <a:t>«</a:t>
            </a:r>
            <a:r>
              <a:rPr lang="en-US" sz="2400" b="0" i="0" u="none" strike="noStrike" cap="none" baseline="0">
                <a:solidFill>
                  <a:schemeClr val="dk1"/>
                </a:solidFill>
                <a:latin typeface="Calibri"/>
                <a:ea typeface="Calibri"/>
                <a:cs typeface="Calibri"/>
                <a:sym typeface="Calibri"/>
              </a:rPr>
              <a:t>At the forefront»</a:t>
            </a:r>
          </a:p>
          <a:p>
            <a:pPr marL="630238" marR="0" lvl="1" indent="-274638" algn="l" rtl="0">
              <a:spcBef>
                <a:spcPts val="600"/>
              </a:spcBef>
              <a:spcAft>
                <a:spcPts val="0"/>
              </a:spcAft>
              <a:buClr>
                <a:srgbClr val="6F6F6E"/>
              </a:buClr>
              <a:buSzPct val="100000"/>
              <a:buFont typeface="Calibri"/>
              <a:buChar char="•"/>
            </a:pPr>
            <a:r>
              <a:rPr lang="en-US" sz="2000" b="0" i="0" u="none" strike="noStrike" cap="none" baseline="0">
                <a:solidFill>
                  <a:schemeClr val="dk1"/>
                </a:solidFill>
                <a:latin typeface="Calibri"/>
                <a:ea typeface="Calibri"/>
                <a:cs typeface="Calibri"/>
                <a:sym typeface="Calibri"/>
              </a:rPr>
              <a:t>Exposed to cyberthreats daily </a:t>
            </a:r>
          </a:p>
          <a:p>
            <a:pPr marL="630238" marR="0" lvl="1" indent="-274638" algn="l" rtl="0">
              <a:spcBef>
                <a:spcPts val="0"/>
              </a:spcBef>
              <a:spcAft>
                <a:spcPts val="0"/>
              </a:spcAft>
              <a:buClr>
                <a:srgbClr val="6F6F6E"/>
              </a:buClr>
              <a:buSzPct val="100000"/>
              <a:buFont typeface="Calibri"/>
              <a:buChar char="•"/>
            </a:pPr>
            <a:r>
              <a:rPr lang="en-US" sz="2000" b="0" i="0" u="none" strike="noStrike" cap="none" baseline="0">
                <a:solidFill>
                  <a:schemeClr val="dk1"/>
                </a:solidFill>
                <a:latin typeface="Calibri"/>
                <a:ea typeface="Calibri"/>
                <a:cs typeface="Calibri"/>
                <a:sym typeface="Calibri"/>
              </a:rPr>
              <a:t>Some shape use of cyberspace considerably</a:t>
            </a:r>
          </a:p>
          <a:p>
            <a:pPr marL="630238" marR="0" lvl="1" indent="-274638" algn="l" rtl="0">
              <a:spcBef>
                <a:spcPts val="0"/>
              </a:spcBef>
              <a:spcAft>
                <a:spcPts val="0"/>
              </a:spcAft>
              <a:buClr>
                <a:srgbClr val="6F6F6E"/>
              </a:buClr>
              <a:buSzPct val="100000"/>
              <a:buFont typeface="Calibri"/>
              <a:buChar char="•"/>
            </a:pPr>
            <a:r>
              <a:rPr lang="en-US" sz="2000" b="0" i="0" u="none" strike="noStrike" cap="none" baseline="0">
                <a:solidFill>
                  <a:schemeClr val="dk1"/>
                </a:solidFill>
                <a:latin typeface="Calibri"/>
                <a:ea typeface="Calibri"/>
                <a:cs typeface="Calibri"/>
                <a:sym typeface="Calibri"/>
              </a:rPr>
              <a:t>Some directly shape cybersecurity landscape (i.e. Anti-Virus companies)</a:t>
            </a:r>
          </a:p>
          <a:p>
            <a:pPr marL="630238" marR="0" lvl="1" indent="-274638" algn="l" rtl="0">
              <a:spcBef>
                <a:spcPts val="0"/>
              </a:spcBef>
              <a:spcAft>
                <a:spcPts val="0"/>
              </a:spcAft>
              <a:buClr>
                <a:srgbClr val="6F6F6E"/>
              </a:buClr>
              <a:buSzPct val="100000"/>
              <a:buFont typeface="Calibri"/>
              <a:buChar char="•"/>
            </a:pPr>
            <a:r>
              <a:rPr lang="en-US" sz="2000" b="0" i="0" u="none" strike="noStrike" cap="none" baseline="0">
                <a:solidFill>
                  <a:schemeClr val="dk1"/>
                </a:solidFill>
                <a:latin typeface="Calibri"/>
                <a:ea typeface="Calibri"/>
                <a:cs typeface="Calibri"/>
                <a:sym typeface="Calibri"/>
              </a:rPr>
              <a:t>There is a lot of power in the hands of a few</a:t>
            </a:r>
          </a:p>
          <a:p>
            <a:pPr marL="630238" marR="0" lvl="1" indent="-122237" algn="l" rtl="0">
              <a:spcBef>
                <a:spcPts val="0"/>
              </a:spcBef>
              <a:spcAft>
                <a:spcPts val="0"/>
              </a:spcAft>
              <a:buClr>
                <a:srgbClr val="6F6F6E"/>
              </a:buClr>
              <a:buFont typeface="Calibri"/>
              <a:buNone/>
            </a:pPr>
            <a:endParaRPr sz="2400" b="0" i="0" u="none" strike="noStrike" cap="none" baseline="0">
              <a:solidFill>
                <a:schemeClr val="dk1"/>
              </a:solidFill>
              <a:latin typeface="Calibri"/>
              <a:ea typeface="Calibri"/>
              <a:cs typeface="Calibri"/>
              <a:sym typeface="Calibri"/>
            </a:endParaRPr>
          </a:p>
          <a:p>
            <a:pPr marL="342900" marR="0" lvl="0" indent="-342900" algn="l" rtl="0">
              <a:lnSpc>
                <a:spcPct val="110000"/>
              </a:lnSpc>
              <a:spcBef>
                <a:spcPts val="1200"/>
              </a:spcBef>
              <a:spcAft>
                <a:spcPts val="0"/>
              </a:spcAft>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Diverse bunch of actors! Diverse set of interests</a:t>
            </a:r>
          </a:p>
          <a:p>
            <a:pPr marL="630238" marR="0" lvl="1" indent="-274638" algn="l" rtl="0">
              <a:spcBef>
                <a:spcPts val="600"/>
              </a:spcBef>
              <a:spcAft>
                <a:spcPts val="0"/>
              </a:spcAft>
              <a:buClr>
                <a:srgbClr val="6F6F6E"/>
              </a:buClr>
              <a:buSzPct val="100000"/>
              <a:buFont typeface="Calibri"/>
              <a:buChar char="•"/>
            </a:pPr>
            <a:r>
              <a:rPr lang="en-US" sz="2000" b="0" i="0" u="none" strike="noStrike" cap="none" baseline="0">
                <a:solidFill>
                  <a:schemeClr val="dk1"/>
                </a:solidFill>
                <a:latin typeface="Calibri"/>
                <a:ea typeface="Calibri"/>
                <a:cs typeface="Calibri"/>
                <a:sym typeface="Calibri"/>
              </a:rPr>
              <a:t>Different sectors</a:t>
            </a:r>
          </a:p>
          <a:p>
            <a:pPr marL="630238" marR="0" lvl="1" indent="-274638" algn="l" rtl="0">
              <a:spcBef>
                <a:spcPts val="0"/>
              </a:spcBef>
              <a:spcAft>
                <a:spcPts val="0"/>
              </a:spcAft>
              <a:buClr>
                <a:srgbClr val="6F6F6E"/>
              </a:buClr>
              <a:buSzPct val="100000"/>
              <a:buFont typeface="Calibri"/>
              <a:buChar char="•"/>
            </a:pPr>
            <a:r>
              <a:rPr lang="en-US" sz="2000" b="0" i="0" u="none" strike="noStrike" cap="none" baseline="0">
                <a:solidFill>
                  <a:schemeClr val="dk1"/>
                </a:solidFill>
                <a:latin typeface="Calibri"/>
                <a:ea typeface="Calibri"/>
                <a:cs typeface="Calibri"/>
                <a:sym typeface="Calibri"/>
              </a:rPr>
              <a:t>Some are Critical Infrastructure Providers</a:t>
            </a:r>
          </a:p>
          <a:p>
            <a:pPr marL="630238" marR="0" lvl="1" indent="-274638" algn="l" rtl="0">
              <a:spcBef>
                <a:spcPts val="0"/>
              </a:spcBef>
              <a:spcAft>
                <a:spcPts val="0"/>
              </a:spcAft>
              <a:buClr>
                <a:srgbClr val="6F6F6E"/>
              </a:buClr>
              <a:buSzPct val="100000"/>
              <a:buFont typeface="Calibri"/>
              <a:buChar char="•"/>
            </a:pPr>
            <a:r>
              <a:rPr lang="en-US" sz="2000" b="0" i="0" u="none" strike="noStrike" cap="none" baseline="0">
                <a:solidFill>
                  <a:schemeClr val="dk1"/>
                </a:solidFill>
                <a:latin typeface="Calibri"/>
                <a:ea typeface="Calibri"/>
                <a:cs typeface="Calibri"/>
                <a:sym typeface="Calibri"/>
              </a:rPr>
              <a:t>Some are Small and Medium Sized Enterprises</a:t>
            </a:r>
          </a:p>
          <a:p>
            <a:pPr marL="630238" marR="0" lvl="1" indent="-274638" algn="l" rtl="0">
              <a:spcBef>
                <a:spcPts val="0"/>
              </a:spcBef>
              <a:spcAft>
                <a:spcPts val="0"/>
              </a:spcAft>
              <a:buClr>
                <a:srgbClr val="6F6F6E"/>
              </a:buClr>
              <a:buSzPct val="100000"/>
              <a:buFont typeface="Calibri"/>
              <a:buChar char="•"/>
            </a:pPr>
            <a:r>
              <a:rPr lang="en-US" sz="2000" b="0" i="0" u="none" strike="noStrike" cap="none" baseline="0">
                <a:solidFill>
                  <a:schemeClr val="dk1"/>
                </a:solidFill>
                <a:latin typeface="Calibri"/>
                <a:ea typeface="Calibri"/>
                <a:cs typeface="Calibri"/>
                <a:sym typeface="Calibri"/>
              </a:rPr>
              <a:t>Some are norms shapers</a:t>
            </a:r>
          </a:p>
          <a:p>
            <a:pPr marL="630238" marR="0" lvl="1" indent="-274638" algn="l" rtl="0">
              <a:spcBef>
                <a:spcPts val="0"/>
              </a:spcBef>
              <a:spcAft>
                <a:spcPts val="0"/>
              </a:spcAft>
              <a:buClr>
                <a:srgbClr val="6F6F6E"/>
              </a:buClr>
              <a:buSzPct val="100000"/>
              <a:buFont typeface="Calibri"/>
              <a:buChar char="•"/>
            </a:pPr>
            <a:r>
              <a:rPr lang="en-US" sz="2000" b="0" i="0" u="none" strike="noStrike" cap="none" baseline="0">
                <a:solidFill>
                  <a:schemeClr val="dk1"/>
                </a:solidFill>
                <a:latin typeface="Calibri"/>
                <a:ea typeface="Calibri"/>
                <a:cs typeface="Calibri"/>
                <a:sym typeface="Calibri"/>
              </a:rPr>
              <a:t>Some earn money from cyber-in-security</a:t>
            </a:r>
          </a:p>
          <a:p>
            <a:pPr marL="630238" marR="0" lvl="1" indent="-274638" algn="l" rtl="0">
              <a:spcBef>
                <a:spcPts val="0"/>
              </a:spcBef>
              <a:spcAft>
                <a:spcPts val="0"/>
              </a:spcAft>
              <a:buClr>
                <a:srgbClr val="6F6F6E"/>
              </a:buClr>
              <a:buSzPct val="100000"/>
              <a:buFont typeface="Calibri"/>
              <a:buChar char="•"/>
            </a:pPr>
            <a:r>
              <a:rPr lang="en-US" sz="2000" b="0" i="0" u="none" strike="noStrike" cap="none" baseline="0">
                <a:solidFill>
                  <a:schemeClr val="dk1"/>
                </a:solidFill>
                <a:latin typeface="Calibri"/>
                <a:ea typeface="Calibri"/>
                <a:cs typeface="Calibri"/>
                <a:sym typeface="Calibri"/>
              </a:rPr>
              <a:t>….</a:t>
            </a:r>
          </a:p>
        </p:txBody>
      </p:sp>
      <p:sp>
        <p:nvSpPr>
          <p:cNvPr id="175" name="Shape 175"/>
          <p:cNvSpPr txBox="1">
            <a:spLocks noGrp="1"/>
          </p:cNvSpPr>
          <p:nvPr>
            <p:ph type="body" idx="2"/>
          </p:nvPr>
        </p:nvSpPr>
        <p:spPr>
          <a:xfrm>
            <a:off x="522287" y="0"/>
            <a:ext cx="8153399" cy="549275"/>
          </a:xfrm>
          <a:prstGeom prst="rect">
            <a:avLst/>
          </a:prstGeom>
          <a:noFill/>
          <a:ln>
            <a:noFill/>
          </a:ln>
        </p:spPr>
        <p:txBody>
          <a:bodyPr lIns="0" tIns="90000" rIns="0" bIns="45700" anchor="ctr" anchorCtr="0">
            <a:noAutofit/>
          </a:bodyPr>
          <a:lstStyle/>
          <a:p>
            <a:pPr marL="0" marR="0" lvl="0" indent="0" algn="r" rtl="0">
              <a:lnSpc>
                <a:spcPct val="110000"/>
              </a:lnSpc>
              <a:spcBef>
                <a:spcPts val="0"/>
              </a:spcBef>
              <a:spcAft>
                <a:spcPts val="1080"/>
              </a:spcAft>
              <a:buClr>
                <a:srgbClr val="A00E16"/>
              </a:buClr>
              <a:buSzPct val="25000"/>
              <a:buFont typeface="Calibri"/>
              <a:buNone/>
            </a:pPr>
            <a:r>
              <a:rPr lang="en-US" sz="2400" b="0" i="1" u="none" strike="noStrike" cap="none" baseline="0">
                <a:solidFill>
                  <a:srgbClr val="A00E16"/>
                </a:solidFill>
                <a:latin typeface="Calibri"/>
                <a:ea typeface="Calibri"/>
                <a:cs typeface="Calibri"/>
                <a:sym typeface="Calibri"/>
              </a:rPr>
              <a:t>Companies: a diverse bunch</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521435" y="692150"/>
            <a:ext cx="8154253" cy="5473700"/>
          </a:xfrm>
          <a:prstGeom prst="rect">
            <a:avLst/>
          </a:prstGeom>
          <a:noFill/>
          <a:ln>
            <a:noFill/>
          </a:ln>
        </p:spPr>
        <p:txBody>
          <a:bodyPr lIns="0" tIns="45700" rIns="0" bIns="45700" anchor="t" anchorCtr="0">
            <a:noAutofit/>
          </a:bodyPr>
          <a:lstStyle/>
          <a:p>
            <a:pPr marL="542925" marR="0" lvl="0" indent="-9525" algn="l" rtl="0">
              <a:lnSpc>
                <a:spcPct val="110000"/>
              </a:lnSpc>
              <a:spcBef>
                <a:spcPts val="0"/>
              </a:spcBef>
              <a:spcAft>
                <a:spcPts val="0"/>
              </a:spcAft>
              <a:buClr>
                <a:schemeClr val="dk1"/>
              </a:buClr>
              <a:buSzPct val="25000"/>
              <a:buFont typeface="Calibri"/>
              <a:buNone/>
            </a:pPr>
            <a:r>
              <a:rPr lang="en-US" sz="2200" b="0" i="0" u="none" strike="noStrike" cap="none" baseline="0">
                <a:solidFill>
                  <a:schemeClr val="dk1"/>
                </a:solidFill>
                <a:latin typeface="Calibri"/>
                <a:ea typeface="Calibri"/>
                <a:cs typeface="Calibri"/>
                <a:sym typeface="Calibri"/>
              </a:rPr>
              <a:t>“On one side are the traditional, organized, institutional powers such as governments and large multinational corporations. On the other are the distributed and nimble: grassroots movements, dissident groups, hackers, and criminals. Initially, the Internet empowered the second side. It gave them a place to coordinate and communicate efficiently, and made them seem unbeatable. But now, the more traditional institutional powers are winning, and winning big. How these two sides fare in the long term, and the fate of the rest of us who don't fall into either group, is an open question -- and one vitally important to the future of the Internet.”</a:t>
            </a:r>
          </a:p>
          <a:p>
            <a:pPr marL="0" marR="0" lvl="0" indent="0" algn="r" rtl="0">
              <a:lnSpc>
                <a:spcPct val="110000"/>
              </a:lnSpc>
              <a:spcBef>
                <a:spcPts val="1800"/>
              </a:spcBef>
              <a:spcAft>
                <a:spcPts val="0"/>
              </a:spcAft>
              <a:buClr>
                <a:schemeClr val="dk1"/>
              </a:buClr>
              <a:buSzPct val="25000"/>
              <a:buFont typeface="Calibri"/>
              <a:buNone/>
            </a:pPr>
            <a:r>
              <a:rPr lang="en-US" sz="2200" b="0" i="0" u="none" strike="noStrike" cap="none" baseline="0">
                <a:solidFill>
                  <a:schemeClr val="dk1"/>
                </a:solidFill>
                <a:latin typeface="Calibri"/>
                <a:ea typeface="Calibri"/>
                <a:cs typeface="Calibri"/>
                <a:sym typeface="Calibri"/>
              </a:rPr>
              <a:t>Bruce Schneier, </a:t>
            </a:r>
            <a:r>
              <a:rPr lang="en-US" sz="2200" b="0" i="0" u="sng" strike="noStrike" cap="none" baseline="0">
                <a:solidFill>
                  <a:schemeClr val="hlink"/>
                </a:solidFill>
                <a:latin typeface="Calibri"/>
                <a:ea typeface="Calibri"/>
                <a:cs typeface="Calibri"/>
                <a:sym typeface="Calibri"/>
                <a:hlinkClick r:id="rId3"/>
              </a:rPr>
              <a:t>The Battle for Power on the Internet</a:t>
            </a:r>
          </a:p>
          <a:p>
            <a:pPr marL="342900" marR="0" lvl="0" indent="-203200" algn="l" rtl="0">
              <a:lnSpc>
                <a:spcPct val="110000"/>
              </a:lnSpc>
              <a:spcBef>
                <a:spcPts val="1800"/>
              </a:spcBef>
              <a:spcAft>
                <a:spcPts val="600"/>
              </a:spcAft>
              <a:buClr>
                <a:schemeClr val="dk1"/>
              </a:buClr>
              <a:buFont typeface="Calibri"/>
              <a:buNone/>
            </a:pPr>
            <a:endParaRPr sz="2200" b="0" i="0" u="none" strike="noStrike" cap="none" baseline="0">
              <a:solidFill>
                <a:schemeClr val="dk1"/>
              </a:solidFill>
              <a:latin typeface="Calibri"/>
              <a:ea typeface="Calibri"/>
              <a:cs typeface="Calibri"/>
              <a:sym typeface="Calibri"/>
            </a:endParaRPr>
          </a:p>
        </p:txBody>
      </p:sp>
      <p:sp>
        <p:nvSpPr>
          <p:cNvPr id="181" name="Shape 181"/>
          <p:cNvSpPr txBox="1">
            <a:spLocks noGrp="1"/>
          </p:cNvSpPr>
          <p:nvPr>
            <p:ph type="body" idx="2"/>
          </p:nvPr>
        </p:nvSpPr>
        <p:spPr>
          <a:xfrm>
            <a:off x="522287" y="0"/>
            <a:ext cx="8153399" cy="549275"/>
          </a:xfrm>
          <a:prstGeom prst="rect">
            <a:avLst/>
          </a:prstGeom>
          <a:noFill/>
          <a:ln>
            <a:noFill/>
          </a:ln>
        </p:spPr>
        <p:txBody>
          <a:bodyPr lIns="0" tIns="90000" rIns="0" bIns="45700" anchor="ctr" anchorCtr="0">
            <a:noAutofit/>
          </a:bodyPr>
          <a:lstStyle/>
          <a:p>
            <a:pPr marL="0" marR="0" lvl="0" indent="0" algn="r" rtl="0">
              <a:lnSpc>
                <a:spcPct val="110000"/>
              </a:lnSpc>
              <a:spcBef>
                <a:spcPts val="0"/>
              </a:spcBef>
              <a:spcAft>
                <a:spcPts val="1080"/>
              </a:spcAft>
              <a:buClr>
                <a:srgbClr val="A00E16"/>
              </a:buClr>
              <a:buSzPct val="25000"/>
              <a:buFont typeface="Calibri"/>
              <a:buNone/>
            </a:pPr>
            <a:r>
              <a:rPr lang="en-US" sz="2400" b="0" i="1" u="none" strike="noStrike" cap="none" baseline="0">
                <a:solidFill>
                  <a:srgbClr val="A00E16"/>
                </a:solidFill>
                <a:latin typeface="Calibri"/>
                <a:ea typeface="Calibri"/>
                <a:cs typeface="Calibri"/>
                <a:sym typeface="Calibri"/>
              </a:rPr>
              <a:t>Society: Empowered?</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subTitle" idx="1"/>
          </p:nvPr>
        </p:nvSpPr>
        <p:spPr>
          <a:xfrm>
            <a:off x="1870075" y="1557337"/>
            <a:ext cx="6977062" cy="1752600"/>
          </a:xfrm>
          <a:prstGeom prst="rect">
            <a:avLst/>
          </a:prstGeom>
          <a:noFill/>
          <a:ln>
            <a:noFill/>
          </a:ln>
        </p:spPr>
        <p:txBody>
          <a:bodyPr lIns="91425" tIns="45700" rIns="91425" bIns="45700" anchor="t" anchorCtr="0">
            <a:noAutofit/>
          </a:bodyPr>
          <a:lstStyle/>
          <a:p>
            <a:pPr marL="0" marR="0" lvl="0" indent="0" algn="l" rtl="0">
              <a:lnSpc>
                <a:spcPct val="110000"/>
              </a:lnSpc>
              <a:spcBef>
                <a:spcPts val="0"/>
              </a:spcBef>
              <a:spcAft>
                <a:spcPts val="2700"/>
              </a:spcAft>
              <a:buClr>
                <a:srgbClr val="5F5F5F"/>
              </a:buClr>
              <a:buSzPct val="25000"/>
              <a:buFont typeface="Calibri"/>
              <a:buNone/>
            </a:pPr>
            <a:r>
              <a:rPr lang="en-US" sz="6000" b="0" i="0" u="none" strike="noStrike" cap="none" baseline="0">
                <a:solidFill>
                  <a:srgbClr val="5F5F5F"/>
                </a:solidFill>
                <a:latin typeface="Calibri"/>
                <a:ea typeface="Calibri"/>
                <a:cs typeface="Calibri"/>
                <a:sym typeface="Calibri"/>
              </a:rPr>
              <a:t>The Main Issues</a:t>
            </a:r>
          </a:p>
        </p:txBody>
      </p:sp>
      <p:sp>
        <p:nvSpPr>
          <p:cNvPr id="187" name="Shape 187"/>
          <p:cNvSpPr txBox="1">
            <a:spLocks noGrp="1"/>
          </p:cNvSpPr>
          <p:nvPr>
            <p:ph type="ctrTitle"/>
          </p:nvPr>
        </p:nvSpPr>
        <p:spPr>
          <a:xfrm>
            <a:off x="587375" y="476250"/>
            <a:ext cx="8085137" cy="287338"/>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4400" b="0" i="0" u="none" strike="noStrike" cap="none" baseline="0">
              <a:solidFill>
                <a:schemeClr val="dk2"/>
              </a:solidFill>
              <a:latin typeface="Calibri"/>
              <a:ea typeface="Calibri"/>
              <a:cs typeface="Calibri"/>
              <a:sym typeface="Calibri"/>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521435" y="692150"/>
            <a:ext cx="8154253" cy="5473700"/>
          </a:xfrm>
          <a:prstGeom prst="rect">
            <a:avLst/>
          </a:prstGeom>
          <a:noFill/>
          <a:ln>
            <a:noFill/>
          </a:ln>
        </p:spPr>
        <p:txBody>
          <a:bodyPr lIns="0" tIns="45700" rIns="0" bIns="45700" anchor="t" anchorCtr="0">
            <a:noAutofit/>
          </a:bodyPr>
          <a:lstStyle/>
          <a:p>
            <a:pPr marL="342900" marR="0" lvl="0" indent="-342900" algn="l" rtl="0">
              <a:lnSpc>
                <a:spcPct val="110000"/>
              </a:lnSpc>
              <a:spcBef>
                <a:spcPts val="0"/>
              </a:spcBef>
              <a:spcAft>
                <a:spcPts val="0"/>
              </a:spcAft>
              <a:buClr>
                <a:schemeClr val="dk1"/>
              </a:buClr>
              <a:buSzPct val="100000"/>
              <a:buFont typeface="Calibri"/>
              <a:buChar char="•"/>
            </a:pPr>
            <a:r>
              <a:rPr lang="en-US" sz="2200" b="0" i="0" u="none" strike="noStrike" cap="none" baseline="0">
                <a:solidFill>
                  <a:schemeClr val="dk1"/>
                </a:solidFill>
                <a:latin typeface="Calibri"/>
                <a:ea typeface="Calibri"/>
                <a:cs typeface="Calibri"/>
                <a:sym typeface="Calibri"/>
              </a:rPr>
              <a:t>States expect private companies to help them guarantee national security</a:t>
            </a:r>
          </a:p>
          <a:p>
            <a:pPr marL="342900" marR="0" lvl="0" indent="-342900" algn="l" rtl="0">
              <a:lnSpc>
                <a:spcPct val="110000"/>
              </a:lnSpc>
              <a:spcBef>
                <a:spcPts val="1800"/>
              </a:spcBef>
              <a:spcAft>
                <a:spcPts val="0"/>
              </a:spcAft>
              <a:buClr>
                <a:schemeClr val="dk1"/>
              </a:buClr>
              <a:buSzPct val="100000"/>
              <a:buFont typeface="Calibri"/>
              <a:buChar char="•"/>
            </a:pPr>
            <a:r>
              <a:rPr lang="en-US" sz="2200" b="0" i="0" u="none" strike="noStrike" cap="none" baseline="0">
                <a:solidFill>
                  <a:schemeClr val="dk1"/>
                </a:solidFill>
                <a:latin typeface="Calibri"/>
                <a:ea typeface="Calibri"/>
                <a:cs typeface="Calibri"/>
                <a:sym typeface="Calibri"/>
              </a:rPr>
              <a:t>The private sector expects to make money (i.e. with our data) </a:t>
            </a:r>
          </a:p>
          <a:p>
            <a:pPr marL="342900" marR="0" lvl="0" indent="-342900" algn="l" rtl="0">
              <a:lnSpc>
                <a:spcPct val="110000"/>
              </a:lnSpc>
              <a:spcBef>
                <a:spcPts val="1800"/>
              </a:spcBef>
              <a:spcAft>
                <a:spcPts val="600"/>
              </a:spcAft>
              <a:buClr>
                <a:schemeClr val="dk1"/>
              </a:buClr>
              <a:buSzPct val="100000"/>
              <a:buFont typeface="Calibri"/>
              <a:buChar char="•"/>
            </a:pPr>
            <a:r>
              <a:rPr lang="en-US" sz="2200" b="0" i="0" u="none" strike="noStrike" cap="none" baseline="0">
                <a:solidFill>
                  <a:schemeClr val="dk1"/>
                </a:solidFill>
                <a:latin typeface="Calibri"/>
                <a:ea typeface="Calibri"/>
                <a:cs typeface="Calibri"/>
                <a:sym typeface="Calibri"/>
              </a:rPr>
              <a:t>Society expects the state to provide security for everyone</a:t>
            </a:r>
          </a:p>
        </p:txBody>
      </p:sp>
      <p:sp>
        <p:nvSpPr>
          <p:cNvPr id="193" name="Shape 193"/>
          <p:cNvSpPr txBox="1">
            <a:spLocks noGrp="1"/>
          </p:cNvSpPr>
          <p:nvPr>
            <p:ph type="body" idx="2"/>
          </p:nvPr>
        </p:nvSpPr>
        <p:spPr>
          <a:xfrm>
            <a:off x="522287" y="0"/>
            <a:ext cx="8153399" cy="549275"/>
          </a:xfrm>
          <a:prstGeom prst="rect">
            <a:avLst/>
          </a:prstGeom>
          <a:noFill/>
          <a:ln>
            <a:noFill/>
          </a:ln>
        </p:spPr>
        <p:txBody>
          <a:bodyPr lIns="0" tIns="90000" rIns="0" bIns="45700" anchor="ctr" anchorCtr="0">
            <a:noAutofit/>
          </a:bodyPr>
          <a:lstStyle/>
          <a:p>
            <a:pPr marL="0" marR="0" lvl="0" indent="0" algn="r" rtl="0">
              <a:lnSpc>
                <a:spcPct val="110000"/>
              </a:lnSpc>
              <a:spcBef>
                <a:spcPts val="0"/>
              </a:spcBef>
              <a:spcAft>
                <a:spcPts val="1080"/>
              </a:spcAft>
              <a:buClr>
                <a:srgbClr val="A00E16"/>
              </a:buClr>
              <a:buSzPct val="25000"/>
              <a:buFont typeface="Calibri"/>
              <a:buNone/>
            </a:pPr>
            <a:r>
              <a:rPr lang="en-US" sz="2400" b="0" i="1" u="none" strike="noStrike" cap="none" baseline="0">
                <a:solidFill>
                  <a:srgbClr val="A00E16"/>
                </a:solidFill>
                <a:latin typeface="Calibri"/>
                <a:ea typeface="Calibri"/>
                <a:cs typeface="Calibri"/>
                <a:sym typeface="Calibri"/>
              </a:rPr>
              <a:t>Expectations</a:t>
            </a:r>
          </a:p>
        </p:txBody>
      </p:sp>
      <p:sp>
        <p:nvSpPr>
          <p:cNvPr id="194" name="Shape 194"/>
          <p:cNvSpPr/>
          <p:nvPr/>
        </p:nvSpPr>
        <p:spPr>
          <a:xfrm>
            <a:off x="2555775" y="3018780"/>
            <a:ext cx="3600399" cy="2880320"/>
          </a:xfrm>
          <a:prstGeom prst="triangle">
            <a:avLst>
              <a:gd name="adj" fmla="val 50000"/>
            </a:avLst>
          </a:prstGeom>
          <a:solidFill>
            <a:schemeClr val="accent3"/>
          </a:solidFill>
          <a:ln w="25400" cap="flat">
            <a:solidFill>
              <a:srgbClr val="BBBBB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3200" b="1" i="0" u="none" strike="noStrike" cap="none" baseline="0">
                <a:solidFill>
                  <a:schemeClr val="accent4"/>
                </a:solidFill>
                <a:latin typeface="Arial"/>
                <a:ea typeface="Arial"/>
                <a:cs typeface="Arial"/>
                <a:sym typeface="Arial"/>
              </a:rPr>
              <a:t>SECURITY</a:t>
            </a:r>
          </a:p>
        </p:txBody>
      </p:sp>
      <p:cxnSp>
        <p:nvCxnSpPr>
          <p:cNvPr id="195" name="Shape 195"/>
          <p:cNvCxnSpPr/>
          <p:nvPr/>
        </p:nvCxnSpPr>
        <p:spPr>
          <a:xfrm rot="10800000" flipH="1">
            <a:off x="2411759" y="3429000"/>
            <a:ext cx="1296143" cy="1944216"/>
          </a:xfrm>
          <a:prstGeom prst="straightConnector1">
            <a:avLst/>
          </a:prstGeom>
          <a:noFill/>
          <a:ln w="38100" cap="flat">
            <a:solidFill>
              <a:schemeClr val="accent2"/>
            </a:solidFill>
            <a:prstDash val="solid"/>
            <a:round/>
            <a:headEnd type="none" w="med" len="med"/>
            <a:tailEnd type="stealth" w="lg" len="lg"/>
          </a:ln>
        </p:spPr>
      </p:cxnSp>
      <p:cxnSp>
        <p:nvCxnSpPr>
          <p:cNvPr id="196" name="Shape 196"/>
          <p:cNvCxnSpPr/>
          <p:nvPr/>
        </p:nvCxnSpPr>
        <p:spPr>
          <a:xfrm>
            <a:off x="4932039" y="3284983"/>
            <a:ext cx="1224135" cy="1944216"/>
          </a:xfrm>
          <a:prstGeom prst="straightConnector1">
            <a:avLst/>
          </a:prstGeom>
          <a:noFill/>
          <a:ln w="38100" cap="flat">
            <a:solidFill>
              <a:schemeClr val="accent2"/>
            </a:solidFill>
            <a:prstDash val="solid"/>
            <a:round/>
            <a:headEnd type="none" w="med" len="med"/>
            <a:tailEnd type="stealth" w="lg" len="lg"/>
          </a:ln>
        </p:spPr>
      </p:cxnSp>
      <p:cxnSp>
        <p:nvCxnSpPr>
          <p:cNvPr id="197" name="Shape 197"/>
          <p:cNvCxnSpPr/>
          <p:nvPr/>
        </p:nvCxnSpPr>
        <p:spPr>
          <a:xfrm rot="10800000">
            <a:off x="2771800" y="6093296"/>
            <a:ext cx="3312367" cy="0"/>
          </a:xfrm>
          <a:prstGeom prst="straightConnector1">
            <a:avLst/>
          </a:prstGeom>
          <a:noFill/>
          <a:ln w="38100" cap="flat">
            <a:solidFill>
              <a:schemeClr val="accent2"/>
            </a:solidFill>
            <a:prstDash val="solid"/>
            <a:round/>
            <a:headEnd type="none" w="med" len="med"/>
            <a:tailEnd type="stealth" w="lg" len="lg"/>
          </a:ln>
        </p:spPr>
      </p:cxnSp>
      <p:sp>
        <p:nvSpPr>
          <p:cNvPr id="198" name="Shape 198"/>
          <p:cNvSpPr txBox="1"/>
          <p:nvPr/>
        </p:nvSpPr>
        <p:spPr>
          <a:xfrm>
            <a:off x="3455876" y="2852935"/>
            <a:ext cx="1800199" cy="369332"/>
          </a:xfrm>
          <a:prstGeom prst="rect">
            <a:avLst/>
          </a:prstGeom>
          <a:solidFill>
            <a:schemeClr val="lt1"/>
          </a:solid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b="0" i="0" u="none" strike="noStrike" cap="none" baseline="0">
                <a:solidFill>
                  <a:schemeClr val="dk1"/>
                </a:solidFill>
                <a:latin typeface="Arial"/>
                <a:ea typeface="Arial"/>
                <a:cs typeface="Arial"/>
                <a:sym typeface="Arial"/>
              </a:rPr>
              <a:t>State</a:t>
            </a:r>
          </a:p>
        </p:txBody>
      </p:sp>
      <p:sp>
        <p:nvSpPr>
          <p:cNvPr id="199" name="Shape 199"/>
          <p:cNvSpPr txBox="1"/>
          <p:nvPr/>
        </p:nvSpPr>
        <p:spPr>
          <a:xfrm>
            <a:off x="5497748" y="5373216"/>
            <a:ext cx="1800199" cy="369332"/>
          </a:xfrm>
          <a:prstGeom prst="rect">
            <a:avLst/>
          </a:prstGeom>
          <a:solidFill>
            <a:schemeClr val="lt1"/>
          </a:solid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b="0" i="0" u="none" strike="noStrike" cap="none" baseline="0">
                <a:solidFill>
                  <a:schemeClr val="dk1"/>
                </a:solidFill>
                <a:latin typeface="Arial"/>
                <a:ea typeface="Arial"/>
                <a:cs typeface="Arial"/>
                <a:sym typeface="Arial"/>
              </a:rPr>
              <a:t>Private Sector</a:t>
            </a:r>
          </a:p>
        </p:txBody>
      </p:sp>
      <p:sp>
        <p:nvSpPr>
          <p:cNvPr id="200" name="Shape 200"/>
          <p:cNvSpPr txBox="1"/>
          <p:nvPr/>
        </p:nvSpPr>
        <p:spPr>
          <a:xfrm>
            <a:off x="1403648" y="5373216"/>
            <a:ext cx="1800199" cy="369332"/>
          </a:xfrm>
          <a:prstGeom prst="rect">
            <a:avLst/>
          </a:prstGeom>
          <a:solidFill>
            <a:schemeClr val="lt1"/>
          </a:solid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b="0" i="0" u="none" strike="noStrike" cap="none" baseline="0">
                <a:solidFill>
                  <a:schemeClr val="dk1"/>
                </a:solidFill>
                <a:latin typeface="Arial"/>
                <a:ea typeface="Arial"/>
                <a:cs typeface="Arial"/>
                <a:sym typeface="Arial"/>
              </a:rPr>
              <a:t>Society</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521435" y="692150"/>
            <a:ext cx="8154253" cy="5473700"/>
          </a:xfrm>
          <a:prstGeom prst="rect">
            <a:avLst/>
          </a:prstGeom>
          <a:noFill/>
          <a:ln>
            <a:noFill/>
          </a:ln>
        </p:spPr>
        <p:txBody>
          <a:bodyPr lIns="0" tIns="45700" rIns="0" bIns="45700" anchor="t" anchorCtr="0">
            <a:noAutofit/>
          </a:bodyPr>
          <a:lstStyle/>
          <a:p>
            <a:pPr marL="342900" marR="0" lvl="0" indent="-342900" algn="l" rtl="0">
              <a:lnSpc>
                <a:spcPct val="110000"/>
              </a:lnSpc>
              <a:spcBef>
                <a:spcPts val="0"/>
              </a:spcBef>
              <a:spcAft>
                <a:spcPts val="0"/>
              </a:spcAft>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State-state</a:t>
            </a:r>
          </a:p>
          <a:p>
            <a:pPr marL="630238" marR="0" lvl="1" indent="-274638" algn="l" rtl="0">
              <a:spcBef>
                <a:spcPts val="600"/>
              </a:spcBef>
              <a:spcAft>
                <a:spcPts val="0"/>
              </a:spcAft>
              <a:buClr>
                <a:srgbClr val="6F6F6E"/>
              </a:buClr>
              <a:buSzPct val="100000"/>
              <a:buFont typeface="Calibri"/>
              <a:buChar char="•"/>
            </a:pPr>
            <a:r>
              <a:rPr lang="en-US" sz="2000" b="0" i="0" u="none" strike="noStrike" cap="none" baseline="0">
                <a:solidFill>
                  <a:schemeClr val="dk1"/>
                </a:solidFill>
                <a:latin typeface="Calibri"/>
                <a:ea typeface="Calibri"/>
                <a:cs typeface="Calibri"/>
                <a:sym typeface="Calibri"/>
              </a:rPr>
              <a:t>Coordination within the public sector in order to foster coherent responses (state – state inside) </a:t>
            </a:r>
          </a:p>
          <a:p>
            <a:pPr marL="630238" marR="0" lvl="1" indent="-274638" algn="l" rtl="0">
              <a:spcBef>
                <a:spcPts val="0"/>
              </a:spcBef>
              <a:spcAft>
                <a:spcPts val="0"/>
              </a:spcAft>
              <a:buClr>
                <a:srgbClr val="6F6F6E"/>
              </a:buClr>
              <a:buSzPct val="100000"/>
              <a:buFont typeface="Calibri"/>
              <a:buChar char="•"/>
            </a:pPr>
            <a:r>
              <a:rPr lang="en-US" sz="2000" b="0" i="0" u="none" strike="noStrike" cap="none" baseline="0">
                <a:solidFill>
                  <a:schemeClr val="dk1"/>
                </a:solidFill>
                <a:latin typeface="Calibri"/>
                <a:ea typeface="Calibri"/>
                <a:cs typeface="Calibri"/>
                <a:sym typeface="Calibri"/>
              </a:rPr>
              <a:t>International cooperation (state – state outside)</a:t>
            </a:r>
          </a:p>
          <a:p>
            <a:pPr marL="1143000" marR="0" lvl="2" indent="-228600" algn="l" rtl="0">
              <a:spcBef>
                <a:spcPts val="360"/>
              </a:spcBef>
              <a:spcAft>
                <a:spcPts val="0"/>
              </a:spcAft>
              <a:buClr>
                <a:schemeClr val="dk1"/>
              </a:buClr>
              <a:buSzPct val="100000"/>
              <a:buFont typeface="Calibri"/>
              <a:buChar char="•"/>
            </a:pPr>
            <a:r>
              <a:rPr lang="en-US" sz="1800" b="0" i="0" u="none" strike="noStrike" cap="none" baseline="0">
                <a:solidFill>
                  <a:schemeClr val="dk1"/>
                </a:solidFill>
                <a:latin typeface="Calibri"/>
                <a:ea typeface="Calibri"/>
                <a:cs typeface="Calibri"/>
                <a:sym typeface="Calibri"/>
              </a:rPr>
              <a:t>Cyber-crime</a:t>
            </a:r>
          </a:p>
          <a:p>
            <a:pPr marL="1143000" marR="0" lvl="2" indent="-228600" algn="l" rtl="0">
              <a:spcBef>
                <a:spcPts val="360"/>
              </a:spcBef>
              <a:spcAft>
                <a:spcPts val="0"/>
              </a:spcAft>
              <a:buClr>
                <a:schemeClr val="dk1"/>
              </a:buClr>
              <a:buSzPct val="100000"/>
              <a:buFont typeface="Calibri"/>
              <a:buChar char="•"/>
            </a:pPr>
            <a:r>
              <a:rPr lang="en-US" sz="1800" b="0" i="0" u="none" strike="noStrike" cap="none" baseline="0">
                <a:solidFill>
                  <a:schemeClr val="dk1"/>
                </a:solidFill>
                <a:latin typeface="Calibri"/>
                <a:ea typeface="Calibri"/>
                <a:cs typeface="Calibri"/>
                <a:sym typeface="Calibri"/>
              </a:rPr>
              <a:t>Confidence building measures</a:t>
            </a:r>
          </a:p>
          <a:p>
            <a:pPr marL="1143000" marR="0" lvl="2" indent="-228600" algn="l" rtl="0">
              <a:spcBef>
                <a:spcPts val="360"/>
              </a:spcBef>
              <a:spcAft>
                <a:spcPts val="0"/>
              </a:spcAft>
              <a:buClr>
                <a:schemeClr val="dk1"/>
              </a:buClr>
              <a:buSzPct val="100000"/>
              <a:buFont typeface="Calibri"/>
              <a:buChar char="•"/>
            </a:pPr>
            <a:r>
              <a:rPr lang="en-US" sz="1800" b="0" i="0" u="none" strike="noStrike" cap="none" baseline="0">
                <a:solidFill>
                  <a:schemeClr val="dk1"/>
                </a:solidFill>
                <a:latin typeface="Calibri"/>
                <a:ea typeface="Calibri"/>
                <a:cs typeface="Calibri"/>
                <a:sym typeface="Calibri"/>
              </a:rPr>
              <a:t>Arms control?</a:t>
            </a:r>
          </a:p>
          <a:p>
            <a:pPr marL="342900" marR="0" lvl="0" indent="-342900" algn="l" rtl="0">
              <a:lnSpc>
                <a:spcPct val="110000"/>
              </a:lnSpc>
              <a:spcBef>
                <a:spcPts val="1200"/>
              </a:spcBef>
              <a:spcAft>
                <a:spcPts val="0"/>
              </a:spcAft>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State-private sector</a:t>
            </a:r>
          </a:p>
          <a:p>
            <a:pPr marL="630238" marR="0" lvl="1" indent="-274638" algn="l" rtl="0">
              <a:spcBef>
                <a:spcPts val="600"/>
              </a:spcBef>
              <a:spcAft>
                <a:spcPts val="0"/>
              </a:spcAft>
              <a:buClr>
                <a:srgbClr val="6F6F6E"/>
              </a:buClr>
              <a:buSzPct val="100000"/>
              <a:buFont typeface="Calibri"/>
              <a:buChar char="•"/>
            </a:pPr>
            <a:r>
              <a:rPr lang="en-US" sz="2000" b="0" i="0" u="none" strike="noStrike" cap="none" baseline="0">
                <a:solidFill>
                  <a:schemeClr val="dk1"/>
                </a:solidFill>
                <a:latin typeface="Calibri"/>
                <a:ea typeface="Calibri"/>
                <a:cs typeface="Calibri"/>
                <a:sym typeface="Calibri"/>
              </a:rPr>
              <a:t>Public-private collaboration to </a:t>
            </a:r>
          </a:p>
          <a:p>
            <a:pPr marL="1143000" marR="0" lvl="2" indent="-228600" algn="l" rtl="0">
              <a:spcBef>
                <a:spcPts val="320"/>
              </a:spcBef>
              <a:spcAft>
                <a:spcPts val="0"/>
              </a:spcAft>
              <a:buClr>
                <a:schemeClr val="dk1"/>
              </a:buClr>
              <a:buSzPct val="100000"/>
              <a:buFont typeface="Calibri"/>
              <a:buChar char="•"/>
            </a:pPr>
            <a:r>
              <a:rPr lang="en-US" sz="1600" b="0" i="0" u="none" strike="noStrike" cap="none" baseline="0">
                <a:solidFill>
                  <a:schemeClr val="dk1"/>
                </a:solidFill>
                <a:latin typeface="Calibri"/>
                <a:ea typeface="Calibri"/>
                <a:cs typeface="Calibri"/>
                <a:sym typeface="Calibri"/>
              </a:rPr>
              <a:t>enable a better exchange of information</a:t>
            </a:r>
          </a:p>
          <a:p>
            <a:pPr marL="1143000" marR="0" lvl="2" indent="-228600" algn="l" rtl="0">
              <a:spcBef>
                <a:spcPts val="320"/>
              </a:spcBef>
              <a:spcAft>
                <a:spcPts val="0"/>
              </a:spcAft>
              <a:buClr>
                <a:schemeClr val="dk1"/>
              </a:buClr>
              <a:buSzPct val="100000"/>
              <a:buFont typeface="Calibri"/>
              <a:buChar char="•"/>
            </a:pPr>
            <a:r>
              <a:rPr lang="en-US" sz="1600" b="0" i="0" u="none" strike="noStrike" cap="none" baseline="0">
                <a:solidFill>
                  <a:schemeClr val="dk1"/>
                </a:solidFill>
                <a:latin typeface="Calibri"/>
                <a:ea typeface="Calibri"/>
                <a:cs typeface="Calibri"/>
                <a:sym typeface="Calibri"/>
              </a:rPr>
              <a:t>enhance level of security </a:t>
            </a:r>
          </a:p>
          <a:p>
            <a:pPr marL="1143000" marR="0" lvl="2" indent="-228600" algn="l" rtl="0">
              <a:spcBef>
                <a:spcPts val="320"/>
              </a:spcBef>
              <a:spcAft>
                <a:spcPts val="0"/>
              </a:spcAft>
              <a:buClr>
                <a:schemeClr val="dk1"/>
              </a:buClr>
              <a:buSzPct val="100000"/>
              <a:buFont typeface="Calibri"/>
              <a:buChar char="•"/>
            </a:pPr>
            <a:r>
              <a:rPr lang="en-US" sz="1600" b="0" i="0" u="none" strike="noStrike" cap="none" baseline="0">
                <a:solidFill>
                  <a:schemeClr val="dk1"/>
                </a:solidFill>
                <a:latin typeface="Calibri"/>
                <a:ea typeface="Calibri"/>
                <a:cs typeface="Calibri"/>
                <a:sym typeface="Calibri"/>
              </a:rPr>
              <a:t>provide incentives?</a:t>
            </a:r>
          </a:p>
          <a:p>
            <a:pPr marL="342900" marR="0" lvl="0" indent="-342900" algn="l" rtl="0">
              <a:lnSpc>
                <a:spcPct val="110000"/>
              </a:lnSpc>
              <a:spcBef>
                <a:spcPts val="1200"/>
              </a:spcBef>
              <a:spcAft>
                <a:spcPts val="0"/>
              </a:spcAft>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State-society</a:t>
            </a:r>
          </a:p>
          <a:p>
            <a:pPr marL="630238" marR="0" lvl="1" indent="-274638" algn="l" rtl="0">
              <a:spcBef>
                <a:spcPts val="600"/>
              </a:spcBef>
              <a:spcAft>
                <a:spcPts val="0"/>
              </a:spcAft>
              <a:buClr>
                <a:srgbClr val="6F6F6E"/>
              </a:buClr>
              <a:buSzPct val="100000"/>
              <a:buFont typeface="Calibri"/>
              <a:buChar char="•"/>
            </a:pPr>
            <a:r>
              <a:rPr lang="en-US" sz="2000" b="0" i="0" u="none" strike="noStrike" cap="none" baseline="0">
                <a:solidFill>
                  <a:schemeClr val="dk1"/>
                </a:solidFill>
                <a:latin typeface="Calibri"/>
                <a:ea typeface="Calibri"/>
                <a:cs typeface="Calibri"/>
                <a:sym typeface="Calibri"/>
              </a:rPr>
              <a:t>Public awareness campaigns </a:t>
            </a:r>
          </a:p>
          <a:p>
            <a:pPr marL="630238" marR="0" lvl="1" indent="-274638" algn="l" rtl="0">
              <a:spcBef>
                <a:spcPts val="0"/>
              </a:spcBef>
              <a:spcAft>
                <a:spcPts val="0"/>
              </a:spcAft>
              <a:buClr>
                <a:srgbClr val="6F6F6E"/>
              </a:buClr>
              <a:buSzPct val="100000"/>
              <a:buFont typeface="Calibri"/>
              <a:buChar char="•"/>
            </a:pPr>
            <a:r>
              <a:rPr lang="en-US" sz="2000" b="0" i="0" u="none" strike="noStrike" cap="none" baseline="0">
                <a:solidFill>
                  <a:schemeClr val="dk1"/>
                </a:solidFill>
                <a:latin typeface="Calibri"/>
                <a:ea typeface="Calibri"/>
                <a:cs typeface="Calibri"/>
                <a:sym typeface="Calibri"/>
              </a:rPr>
              <a:t>Increasing surveillance of digital content </a:t>
            </a:r>
          </a:p>
          <a:p>
            <a:pPr marL="342900" marR="0" lvl="0" indent="-203200" algn="l" rtl="0">
              <a:lnSpc>
                <a:spcPct val="110000"/>
              </a:lnSpc>
              <a:spcBef>
                <a:spcPts val="1200"/>
              </a:spcBef>
              <a:spcAft>
                <a:spcPts val="600"/>
              </a:spcAft>
              <a:buClr>
                <a:schemeClr val="dk1"/>
              </a:buClr>
              <a:buFont typeface="Calibri"/>
              <a:buNone/>
            </a:pPr>
            <a:endParaRPr sz="2200" b="0" i="0" u="none" strike="noStrike" cap="none" baseline="0">
              <a:solidFill>
                <a:schemeClr val="dk1"/>
              </a:solidFill>
              <a:latin typeface="Calibri"/>
              <a:ea typeface="Calibri"/>
              <a:cs typeface="Calibri"/>
              <a:sym typeface="Calibri"/>
            </a:endParaRPr>
          </a:p>
        </p:txBody>
      </p:sp>
      <p:sp>
        <p:nvSpPr>
          <p:cNvPr id="206" name="Shape 206"/>
          <p:cNvSpPr txBox="1">
            <a:spLocks noGrp="1"/>
          </p:cNvSpPr>
          <p:nvPr>
            <p:ph type="body" idx="2"/>
          </p:nvPr>
        </p:nvSpPr>
        <p:spPr>
          <a:xfrm>
            <a:off x="522287" y="0"/>
            <a:ext cx="8153399" cy="549275"/>
          </a:xfrm>
          <a:prstGeom prst="rect">
            <a:avLst/>
          </a:prstGeom>
          <a:noFill/>
          <a:ln>
            <a:noFill/>
          </a:ln>
        </p:spPr>
        <p:txBody>
          <a:bodyPr lIns="0" tIns="90000" rIns="0" bIns="45700" anchor="ctr" anchorCtr="0">
            <a:noAutofit/>
          </a:bodyPr>
          <a:lstStyle/>
          <a:p>
            <a:pPr marL="0" marR="0" lvl="0" indent="0" algn="r" rtl="0">
              <a:lnSpc>
                <a:spcPct val="110000"/>
              </a:lnSpc>
              <a:spcBef>
                <a:spcPts val="0"/>
              </a:spcBef>
              <a:spcAft>
                <a:spcPts val="1080"/>
              </a:spcAft>
              <a:buClr>
                <a:srgbClr val="A00E16"/>
              </a:buClr>
              <a:buSzPct val="25000"/>
              <a:buFont typeface="Calibri"/>
              <a:buNone/>
            </a:pPr>
            <a:r>
              <a:rPr lang="en-US" sz="2400" b="0" i="1" u="none" strike="noStrike" cap="none" baseline="0">
                <a:solidFill>
                  <a:srgbClr val="A00E16"/>
                </a:solidFill>
                <a:latin typeface="Calibri"/>
                <a:ea typeface="Calibri"/>
                <a:cs typeface="Calibri"/>
                <a:sym typeface="Calibri"/>
              </a:rPr>
              <a:t>State Response Strategies</a:t>
            </a:r>
          </a:p>
        </p:txBody>
      </p:sp>
      <p:sp>
        <p:nvSpPr>
          <p:cNvPr id="207" name="Shape 207"/>
          <p:cNvSpPr txBox="1">
            <a:spLocks noGrp="1"/>
          </p:cNvSpPr>
          <p:nvPr>
            <p:ph type="title"/>
          </p:nvPr>
        </p:nvSpPr>
        <p:spPr>
          <a:xfrm>
            <a:off x="915987" y="361950"/>
            <a:ext cx="8228012" cy="401638"/>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0" i="0" u="none" strike="noStrike" cap="none" baseline="0">
                <a:solidFill>
                  <a:schemeClr val="dk2"/>
                </a:solidFill>
                <a:latin typeface="Calibri"/>
                <a:ea typeface="Calibri"/>
                <a:cs typeface="Calibri"/>
                <a:sym typeface="Calibri"/>
              </a:rPr>
              <a:t> </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395536" y="980728"/>
            <a:ext cx="8228012" cy="401638"/>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0" i="0" u="none" strike="noStrike" cap="none" baseline="0">
                <a:solidFill>
                  <a:schemeClr val="dk2"/>
                </a:solidFill>
                <a:latin typeface="Calibri"/>
                <a:ea typeface="Calibri"/>
                <a:cs typeface="Calibri"/>
                <a:sym typeface="Calibri"/>
              </a:rPr>
              <a:t>State – Private Sector</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521435" y="692150"/>
            <a:ext cx="8154253" cy="5473700"/>
          </a:xfrm>
          <a:prstGeom prst="rect">
            <a:avLst/>
          </a:prstGeom>
          <a:noFill/>
          <a:ln>
            <a:noFill/>
          </a:ln>
        </p:spPr>
        <p:txBody>
          <a:bodyPr lIns="0" tIns="45700" rIns="0" bIns="45700" anchor="t" anchorCtr="0">
            <a:noAutofit/>
          </a:bodyPr>
          <a:lstStyle/>
          <a:p>
            <a:pPr marL="342900" marR="0" lvl="0" indent="-342900" algn="l" rtl="0">
              <a:lnSpc>
                <a:spcPct val="110000"/>
              </a:lnSpc>
              <a:spcBef>
                <a:spcPts val="0"/>
              </a:spcBef>
              <a:spcAft>
                <a:spcPts val="0"/>
              </a:spcAft>
              <a:buClr>
                <a:schemeClr val="dk1"/>
              </a:buClr>
              <a:buFont typeface="Calibri"/>
              <a:buNone/>
            </a:pPr>
            <a:endParaRPr sz="2000" b="0" i="0" u="none" strike="noStrike" cap="none" baseline="0">
              <a:solidFill>
                <a:schemeClr val="dk1"/>
              </a:solidFill>
              <a:latin typeface="Calibri"/>
              <a:ea typeface="Calibri"/>
              <a:cs typeface="Calibri"/>
              <a:sym typeface="Calibri"/>
            </a:endParaRPr>
          </a:p>
          <a:p>
            <a:pPr marL="342900" marR="0" lvl="0" indent="-342900" algn="l" rtl="0">
              <a:lnSpc>
                <a:spcPct val="110000"/>
              </a:lnSpc>
              <a:spcBef>
                <a:spcPts val="1700"/>
              </a:spcBef>
              <a:spcAft>
                <a:spcPts val="0"/>
              </a:spcAft>
              <a:buClr>
                <a:schemeClr val="dk1"/>
              </a:buClr>
              <a:buSzPct val="100000"/>
              <a:buFont typeface="Calibri"/>
              <a:buChar char="•"/>
            </a:pPr>
            <a:r>
              <a:rPr lang="en-US" sz="2200" b="0" i="0" u="none" strike="noStrike" cap="none" baseline="0">
                <a:solidFill>
                  <a:schemeClr val="dk1"/>
                </a:solidFill>
                <a:latin typeface="Calibri"/>
                <a:ea typeface="Calibri"/>
                <a:cs typeface="Calibri"/>
                <a:sym typeface="Calibri"/>
              </a:rPr>
              <a:t>Information-sharing about incidents and potential countermeasures</a:t>
            </a:r>
          </a:p>
          <a:p>
            <a:pPr marL="342900" marR="0" lvl="0" indent="-342900" algn="l" rtl="0">
              <a:lnSpc>
                <a:spcPct val="110000"/>
              </a:lnSpc>
              <a:spcBef>
                <a:spcPts val="600"/>
              </a:spcBef>
              <a:spcAft>
                <a:spcPts val="0"/>
              </a:spcAft>
              <a:buClr>
                <a:schemeClr val="dk1"/>
              </a:buClr>
              <a:buSzPct val="100000"/>
              <a:buFont typeface="Calibri"/>
              <a:buChar char="•"/>
            </a:pPr>
            <a:r>
              <a:rPr lang="en-US" sz="2200" b="0" i="0" u="none" strike="noStrike" cap="none" baseline="0">
                <a:solidFill>
                  <a:schemeClr val="dk1"/>
                </a:solidFill>
                <a:latin typeface="Calibri"/>
                <a:ea typeface="Calibri"/>
                <a:cs typeface="Calibri"/>
                <a:sym typeface="Calibri"/>
              </a:rPr>
              <a:t>Early warning </a:t>
            </a:r>
          </a:p>
          <a:p>
            <a:pPr marL="342900" marR="0" lvl="0" indent="-342900" algn="l" rtl="0">
              <a:lnSpc>
                <a:spcPct val="110000"/>
              </a:lnSpc>
              <a:spcBef>
                <a:spcPts val="600"/>
              </a:spcBef>
              <a:spcAft>
                <a:spcPts val="0"/>
              </a:spcAft>
              <a:buClr>
                <a:schemeClr val="dk1"/>
              </a:buClr>
              <a:buSzPct val="100000"/>
              <a:buFont typeface="Calibri"/>
              <a:buChar char="•"/>
            </a:pPr>
            <a:r>
              <a:rPr lang="en-US" sz="2200" b="0" i="0" u="none" strike="noStrike" cap="none" baseline="0">
                <a:solidFill>
                  <a:schemeClr val="dk1"/>
                </a:solidFill>
                <a:latin typeface="Calibri"/>
                <a:ea typeface="Calibri"/>
                <a:cs typeface="Calibri"/>
                <a:sym typeface="Calibri"/>
              </a:rPr>
              <a:t>Mutual support during incidents</a:t>
            </a:r>
          </a:p>
          <a:p>
            <a:pPr marL="342900" marR="0" lvl="0" indent="-342900" algn="l" rtl="0">
              <a:lnSpc>
                <a:spcPct val="110000"/>
              </a:lnSpc>
              <a:spcBef>
                <a:spcPts val="600"/>
              </a:spcBef>
              <a:spcAft>
                <a:spcPts val="0"/>
              </a:spcAft>
              <a:buClr>
                <a:schemeClr val="dk1"/>
              </a:buClr>
              <a:buSzPct val="100000"/>
              <a:buFont typeface="Calibri"/>
              <a:buChar char="•"/>
            </a:pPr>
            <a:r>
              <a:rPr lang="en-US" sz="2200" b="0" i="0" u="none" strike="noStrike" cap="none" baseline="0">
                <a:solidFill>
                  <a:schemeClr val="dk1"/>
                </a:solidFill>
                <a:latin typeface="Calibri"/>
                <a:ea typeface="Calibri"/>
                <a:cs typeface="Calibri"/>
                <a:sym typeface="Calibri"/>
              </a:rPr>
              <a:t>Prosecution of attackers</a:t>
            </a:r>
          </a:p>
          <a:p>
            <a:pPr marL="342900" marR="0" lvl="0" indent="-342900" algn="l" rtl="0">
              <a:lnSpc>
                <a:spcPct val="110000"/>
              </a:lnSpc>
              <a:spcBef>
                <a:spcPts val="600"/>
              </a:spcBef>
              <a:spcAft>
                <a:spcPts val="0"/>
              </a:spcAft>
              <a:buClr>
                <a:schemeClr val="dk1"/>
              </a:buClr>
              <a:buSzPct val="100000"/>
              <a:buFont typeface="Calibri"/>
              <a:buChar char="•"/>
            </a:pPr>
            <a:r>
              <a:rPr lang="en-US" sz="2200" b="0" i="0" u="none" strike="noStrike" cap="none" baseline="0">
                <a:solidFill>
                  <a:schemeClr val="dk1"/>
                </a:solidFill>
                <a:latin typeface="Calibri"/>
                <a:ea typeface="Calibri"/>
                <a:cs typeface="Calibri"/>
                <a:sym typeface="Calibri"/>
              </a:rPr>
              <a:t>Joint funding of R&amp;D or awareness-raising campaigns</a:t>
            </a:r>
          </a:p>
          <a:p>
            <a:pPr marL="342900" marR="0" lvl="0" indent="-342900" algn="l" rtl="0">
              <a:lnSpc>
                <a:spcPct val="110000"/>
              </a:lnSpc>
              <a:spcBef>
                <a:spcPts val="600"/>
              </a:spcBef>
              <a:spcAft>
                <a:spcPts val="0"/>
              </a:spcAft>
              <a:buClr>
                <a:schemeClr val="dk1"/>
              </a:buClr>
              <a:buSzPct val="100000"/>
              <a:buFont typeface="Calibri"/>
              <a:buChar char="•"/>
            </a:pPr>
            <a:r>
              <a:rPr lang="en-US" sz="2200" b="0" i="0" u="none" strike="noStrike" cap="none" baseline="0">
                <a:solidFill>
                  <a:schemeClr val="dk1"/>
                </a:solidFill>
                <a:latin typeface="Calibri"/>
                <a:ea typeface="Calibri"/>
                <a:cs typeface="Calibri"/>
                <a:sym typeface="Calibri"/>
              </a:rPr>
              <a:t>Joint policy development and strategy building</a:t>
            </a:r>
          </a:p>
          <a:p>
            <a:pPr marL="630238" marR="0" lvl="1" indent="-160337" algn="l" rtl="0">
              <a:spcBef>
                <a:spcPts val="1500"/>
              </a:spcBef>
              <a:spcAft>
                <a:spcPts val="0"/>
              </a:spcAft>
              <a:buClr>
                <a:srgbClr val="6F6F6E"/>
              </a:buClr>
              <a:buFont typeface="Calibri"/>
              <a:buNone/>
            </a:pPr>
            <a:endParaRPr sz="1800" b="0" i="0" u="none" strike="noStrike" cap="none" baseline="0">
              <a:solidFill>
                <a:schemeClr val="dk1"/>
              </a:solidFill>
              <a:latin typeface="Calibri"/>
              <a:ea typeface="Calibri"/>
              <a:cs typeface="Calibri"/>
              <a:sym typeface="Calibri"/>
            </a:endParaRPr>
          </a:p>
          <a:p>
            <a:pPr marL="630238" marR="0" lvl="1" indent="-274638" algn="l" rtl="0">
              <a:spcBef>
                <a:spcPts val="1200"/>
              </a:spcBef>
              <a:spcAft>
                <a:spcPts val="0"/>
              </a:spcAft>
              <a:buClr>
                <a:srgbClr val="6F6F6E"/>
              </a:buClr>
              <a:buFont typeface="Calibri"/>
              <a:buNone/>
            </a:pPr>
            <a:endParaRPr sz="1800" b="0" i="0" u="none" strike="noStrike" cap="none" baseline="0">
              <a:solidFill>
                <a:schemeClr val="dk1"/>
              </a:solidFill>
              <a:latin typeface="Calibri"/>
              <a:ea typeface="Calibri"/>
              <a:cs typeface="Calibri"/>
              <a:sym typeface="Calibri"/>
            </a:endParaRPr>
          </a:p>
          <a:p>
            <a:pPr marL="342900" marR="0" lvl="0" indent="-215900" algn="l" rtl="0">
              <a:lnSpc>
                <a:spcPct val="110000"/>
              </a:lnSpc>
              <a:spcBef>
                <a:spcPts val="2460"/>
              </a:spcBef>
              <a:spcAft>
                <a:spcPts val="0"/>
              </a:spcAft>
              <a:buClr>
                <a:schemeClr val="dk1"/>
              </a:buClr>
              <a:buFont typeface="Calibri"/>
              <a:buNone/>
            </a:pPr>
            <a:endParaRPr sz="2000" b="0" i="0" u="none" strike="noStrike" cap="none" baseline="0">
              <a:solidFill>
                <a:schemeClr val="dk1"/>
              </a:solidFill>
              <a:latin typeface="Calibri"/>
              <a:ea typeface="Calibri"/>
              <a:cs typeface="Calibri"/>
              <a:sym typeface="Calibri"/>
            </a:endParaRPr>
          </a:p>
          <a:p>
            <a:pPr marL="342900" marR="0" lvl="0" indent="-215900" algn="l" rtl="0">
              <a:lnSpc>
                <a:spcPct val="110000"/>
              </a:lnSpc>
              <a:spcBef>
                <a:spcPts val="2600"/>
              </a:spcBef>
              <a:spcAft>
                <a:spcPts val="1400"/>
              </a:spcAft>
              <a:buClr>
                <a:schemeClr val="dk1"/>
              </a:buClr>
              <a:buFont typeface="Calibri"/>
              <a:buNone/>
            </a:pPr>
            <a:endParaRPr sz="2000" b="0" i="0" u="none" strike="noStrike" cap="none" baseline="0">
              <a:solidFill>
                <a:schemeClr val="dk1"/>
              </a:solidFill>
              <a:latin typeface="Calibri"/>
              <a:ea typeface="Calibri"/>
              <a:cs typeface="Calibri"/>
              <a:sym typeface="Calibri"/>
            </a:endParaRPr>
          </a:p>
        </p:txBody>
      </p:sp>
      <p:sp>
        <p:nvSpPr>
          <p:cNvPr id="219" name="Shape 219"/>
          <p:cNvSpPr txBox="1">
            <a:spLocks noGrp="1"/>
          </p:cNvSpPr>
          <p:nvPr>
            <p:ph type="body" idx="2"/>
          </p:nvPr>
        </p:nvSpPr>
        <p:spPr>
          <a:xfrm>
            <a:off x="522287" y="0"/>
            <a:ext cx="8153399" cy="549275"/>
          </a:xfrm>
          <a:prstGeom prst="rect">
            <a:avLst/>
          </a:prstGeom>
          <a:noFill/>
          <a:ln>
            <a:noFill/>
          </a:ln>
        </p:spPr>
        <p:txBody>
          <a:bodyPr lIns="0" tIns="90000" rIns="0" bIns="45700" anchor="ctr" anchorCtr="0">
            <a:noAutofit/>
          </a:bodyPr>
          <a:lstStyle/>
          <a:p>
            <a:pPr marL="0" marR="0" lvl="0" indent="0" algn="r" rtl="0">
              <a:lnSpc>
                <a:spcPct val="110000"/>
              </a:lnSpc>
              <a:spcBef>
                <a:spcPts val="0"/>
              </a:spcBef>
              <a:spcAft>
                <a:spcPts val="1080"/>
              </a:spcAft>
              <a:buClr>
                <a:srgbClr val="A00E16"/>
              </a:buClr>
              <a:buSzPct val="25000"/>
              <a:buFont typeface="Calibri"/>
              <a:buNone/>
            </a:pPr>
            <a:r>
              <a:rPr lang="en-US" sz="2400" b="0" i="1" u="none" strike="noStrike" cap="none" baseline="0">
                <a:solidFill>
                  <a:srgbClr val="A00E16"/>
                </a:solidFill>
                <a:latin typeface="Calibri"/>
                <a:ea typeface="Calibri"/>
                <a:cs typeface="Calibri"/>
                <a:sym typeface="Calibri"/>
              </a:rPr>
              <a:t>Different PPPs – Different Rationales for their Formation</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539552" y="1124744"/>
            <a:ext cx="8154253" cy="5473700"/>
          </a:xfrm>
          <a:prstGeom prst="rect">
            <a:avLst/>
          </a:prstGeom>
          <a:noFill/>
          <a:ln>
            <a:noFill/>
          </a:ln>
        </p:spPr>
        <p:txBody>
          <a:bodyPr lIns="0" tIns="45700" rIns="0" bIns="45700" anchor="t" anchorCtr="0">
            <a:noAutofit/>
          </a:bodyPr>
          <a:lstStyle/>
          <a:p>
            <a:pPr marL="342900" marR="0" lvl="0" indent="-342900" algn="l" rtl="0">
              <a:lnSpc>
                <a:spcPct val="110000"/>
              </a:lnSpc>
              <a:spcBef>
                <a:spcPts val="0"/>
              </a:spcBef>
              <a:spcAft>
                <a:spcPts val="0"/>
              </a:spcAft>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What type of actors have traditionally had what kind of roles and responsibilities? </a:t>
            </a:r>
          </a:p>
          <a:p>
            <a:pPr marL="342900" marR="0" lvl="0" indent="-342900" algn="l" rtl="0">
              <a:lnSpc>
                <a:spcPct val="110000"/>
              </a:lnSpc>
              <a:spcBef>
                <a:spcPts val="1800"/>
              </a:spcBef>
              <a:spcAft>
                <a:spcPts val="0"/>
              </a:spcAft>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How have expectations about them changed over the years?</a:t>
            </a:r>
          </a:p>
          <a:p>
            <a:pPr marL="342900" marR="0" lvl="0" indent="-342900" algn="l" rtl="0">
              <a:lnSpc>
                <a:spcPct val="110000"/>
              </a:lnSpc>
              <a:spcBef>
                <a:spcPts val="1800"/>
              </a:spcBef>
              <a:spcAft>
                <a:spcPts val="0"/>
              </a:spcAft>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What are the problems that we encounter from a human rights perspective? </a:t>
            </a:r>
          </a:p>
          <a:p>
            <a:pPr marL="342900" marR="0" lvl="0" indent="-342900" algn="l" rtl="0">
              <a:lnSpc>
                <a:spcPct val="110000"/>
              </a:lnSpc>
              <a:spcBef>
                <a:spcPts val="1800"/>
              </a:spcBef>
              <a:spcAft>
                <a:spcPts val="600"/>
              </a:spcAft>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How can / should civil society get involved?</a:t>
            </a:r>
            <a:r>
              <a:rPr lang="en-US" sz="2200" b="0" i="0" u="none" strike="noStrike" cap="none" baseline="0">
                <a:solidFill>
                  <a:schemeClr val="dk1"/>
                </a:solidFill>
                <a:latin typeface="Calibri"/>
                <a:ea typeface="Calibri"/>
                <a:cs typeface="Calibri"/>
                <a:sym typeface="Calibri"/>
              </a:rPr>
              <a:t> </a:t>
            </a:r>
          </a:p>
        </p:txBody>
      </p:sp>
      <p:sp>
        <p:nvSpPr>
          <p:cNvPr id="103" name="Shape 103"/>
          <p:cNvSpPr txBox="1">
            <a:spLocks noGrp="1"/>
          </p:cNvSpPr>
          <p:nvPr>
            <p:ph type="body" idx="2"/>
          </p:nvPr>
        </p:nvSpPr>
        <p:spPr>
          <a:xfrm>
            <a:off x="522287" y="0"/>
            <a:ext cx="8153399" cy="549275"/>
          </a:xfrm>
          <a:prstGeom prst="rect">
            <a:avLst/>
          </a:prstGeom>
          <a:noFill/>
          <a:ln>
            <a:noFill/>
          </a:ln>
        </p:spPr>
        <p:txBody>
          <a:bodyPr lIns="0" tIns="90000" rIns="0" bIns="45700" anchor="ctr" anchorCtr="0">
            <a:noAutofit/>
          </a:bodyPr>
          <a:lstStyle/>
          <a:p>
            <a:pPr marL="0" marR="0" lvl="0" indent="0" algn="r" rtl="0">
              <a:lnSpc>
                <a:spcPct val="110000"/>
              </a:lnSpc>
              <a:spcBef>
                <a:spcPts val="0"/>
              </a:spcBef>
              <a:spcAft>
                <a:spcPts val="1080"/>
              </a:spcAft>
              <a:buClr>
                <a:srgbClr val="A00E16"/>
              </a:buClr>
              <a:buSzPct val="25000"/>
              <a:buFont typeface="Calibri"/>
              <a:buNone/>
            </a:pPr>
            <a:r>
              <a:rPr lang="en-US" sz="2400" b="0" i="1" u="none" strike="noStrike" cap="none" baseline="0">
                <a:solidFill>
                  <a:srgbClr val="A00E16"/>
                </a:solidFill>
                <a:latin typeface="Calibri"/>
                <a:ea typeface="Calibri"/>
                <a:cs typeface="Calibri"/>
                <a:sym typeface="Calibri"/>
              </a:rPr>
              <a:t>Key Questions</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539552" y="908720"/>
            <a:ext cx="8154253" cy="5473700"/>
          </a:xfrm>
          <a:prstGeom prst="rect">
            <a:avLst/>
          </a:prstGeom>
          <a:noFill/>
          <a:ln>
            <a:noFill/>
          </a:ln>
        </p:spPr>
        <p:txBody>
          <a:bodyPr lIns="0" tIns="45700" rIns="0" bIns="45700" anchor="t" anchorCtr="0">
            <a:noAutofit/>
          </a:bodyPr>
          <a:lstStyle/>
          <a:p>
            <a:pPr marL="342900" marR="0" lvl="0" indent="-342900" algn="l" rtl="0">
              <a:lnSpc>
                <a:spcPct val="110000"/>
              </a:lnSpc>
              <a:spcBef>
                <a:spcPts val="0"/>
              </a:spcBef>
              <a:spcAft>
                <a:spcPts val="0"/>
              </a:spcAft>
              <a:buClr>
                <a:schemeClr val="dk1"/>
              </a:buClr>
              <a:buSzPct val="100000"/>
              <a:buFont typeface="Calibri"/>
              <a:buChar char="•"/>
            </a:pPr>
            <a:r>
              <a:rPr lang="en-US" sz="2000" b="0" i="0" u="none" strike="noStrike" cap="none" baseline="0">
                <a:solidFill>
                  <a:schemeClr val="dk1"/>
                </a:solidFill>
                <a:latin typeface="Calibri"/>
                <a:ea typeface="Calibri"/>
                <a:cs typeface="Calibri"/>
                <a:sym typeface="Calibri"/>
              </a:rPr>
              <a:t>PPP concept originally developed in a completely </a:t>
            </a:r>
            <a:r>
              <a:rPr lang="en-US" sz="2000" b="0" i="1" u="none" strike="noStrike" cap="none" baseline="0">
                <a:solidFill>
                  <a:srgbClr val="CC0000"/>
                </a:solidFill>
                <a:latin typeface="Calibri"/>
                <a:ea typeface="Calibri"/>
                <a:cs typeface="Calibri"/>
                <a:sym typeface="Calibri"/>
              </a:rPr>
              <a:t>different context</a:t>
            </a:r>
            <a:r>
              <a:rPr lang="en-US" sz="2000" b="0" i="0" u="none" strike="noStrike" cap="none" baseline="0">
                <a:solidFill>
                  <a:schemeClr val="dk1"/>
                </a:solidFill>
                <a:latin typeface="Calibri"/>
                <a:ea typeface="Calibri"/>
                <a:cs typeface="Calibri"/>
                <a:sym typeface="Calibri"/>
              </a:rPr>
              <a:t>: in the field of administrative reform in the 1980s (New Public Management) </a:t>
            </a:r>
          </a:p>
          <a:p>
            <a:pPr marL="342900" marR="0" lvl="0" indent="-342900" algn="l" rtl="0">
              <a:lnSpc>
                <a:spcPct val="110000"/>
              </a:lnSpc>
              <a:spcBef>
                <a:spcPts val="1800"/>
              </a:spcBef>
              <a:spcAft>
                <a:spcPts val="0"/>
              </a:spcAft>
              <a:buClr>
                <a:schemeClr val="dk1"/>
              </a:buClr>
              <a:buSzPct val="100000"/>
              <a:buFont typeface="Calibri"/>
              <a:buChar char="•"/>
            </a:pPr>
            <a:r>
              <a:rPr lang="en-US" sz="2000" b="0" i="0" u="none" strike="noStrike" cap="none" baseline="0">
                <a:solidFill>
                  <a:schemeClr val="dk1"/>
                </a:solidFill>
                <a:latin typeface="Calibri"/>
                <a:ea typeface="Calibri"/>
                <a:cs typeface="Calibri"/>
                <a:sym typeface="Calibri"/>
              </a:rPr>
              <a:t>Subsequently, PPP concept </a:t>
            </a:r>
            <a:r>
              <a:rPr lang="en-US" sz="2000" b="0" i="1" u="none" strike="noStrike" cap="none" baseline="0">
                <a:solidFill>
                  <a:srgbClr val="CC0000"/>
                </a:solidFill>
                <a:latin typeface="Calibri"/>
                <a:ea typeface="Calibri"/>
                <a:cs typeface="Calibri"/>
                <a:sym typeface="Calibri"/>
              </a:rPr>
              <a:t>adopted uncritically</a:t>
            </a:r>
            <a:r>
              <a:rPr lang="en-US" sz="2000" b="0" i="0" u="none" strike="noStrike" cap="none" baseline="0">
                <a:solidFill>
                  <a:schemeClr val="dk1"/>
                </a:solidFill>
                <a:latin typeface="Calibri"/>
                <a:ea typeface="Calibri"/>
                <a:cs typeface="Calibri"/>
                <a:sym typeface="Calibri"/>
              </a:rPr>
              <a:t> by many governments for CIP policy at the end of the 1990s </a:t>
            </a:r>
          </a:p>
          <a:p>
            <a:pPr marL="342900" marR="0" lvl="0" indent="-342900" algn="l" rtl="0">
              <a:lnSpc>
                <a:spcPct val="110000"/>
              </a:lnSpc>
              <a:spcBef>
                <a:spcPts val="1800"/>
              </a:spcBef>
              <a:spcAft>
                <a:spcPts val="0"/>
              </a:spcAft>
              <a:buClr>
                <a:schemeClr val="dk1"/>
              </a:buClr>
              <a:buSzPct val="100000"/>
              <a:buFont typeface="Calibri"/>
              <a:buChar char="•"/>
            </a:pPr>
            <a:r>
              <a:rPr lang="en-US" sz="2000" b="0" i="0" u="none" strike="noStrike" cap="none" baseline="0">
                <a:solidFill>
                  <a:schemeClr val="dk1"/>
                </a:solidFill>
                <a:latin typeface="Calibri"/>
                <a:ea typeface="Calibri"/>
                <a:cs typeface="Calibri"/>
                <a:sym typeface="Calibri"/>
              </a:rPr>
              <a:t>Cooperation programs following the PPP prototype are part of all existing initiatives in the field of CI(I)P</a:t>
            </a:r>
          </a:p>
          <a:p>
            <a:pPr marL="630238" marR="0" lvl="1" indent="-274638" algn="l" rtl="0">
              <a:spcBef>
                <a:spcPts val="600"/>
              </a:spcBef>
              <a:spcAft>
                <a:spcPts val="0"/>
              </a:spcAft>
              <a:buClr>
                <a:srgbClr val="6F6F6E"/>
              </a:buClr>
              <a:buSzPct val="100000"/>
              <a:buFont typeface="Calibri"/>
              <a:buChar char="•"/>
            </a:pPr>
            <a:r>
              <a:rPr lang="en-US" sz="1800" b="0" i="0" u="none" strike="noStrike" cap="none" baseline="0">
                <a:solidFill>
                  <a:schemeClr val="dk1"/>
                </a:solidFill>
                <a:latin typeface="Calibri"/>
                <a:ea typeface="Calibri"/>
                <a:cs typeface="Calibri"/>
                <a:sym typeface="Calibri"/>
              </a:rPr>
              <a:t>Some successfully facilitate i.e. the exchange of information between both sides</a:t>
            </a:r>
          </a:p>
          <a:p>
            <a:pPr marL="630238" marR="0" lvl="1" indent="-274638" algn="l" rtl="0">
              <a:spcBef>
                <a:spcPts val="0"/>
              </a:spcBef>
              <a:spcAft>
                <a:spcPts val="0"/>
              </a:spcAft>
              <a:buClr>
                <a:srgbClr val="6F6F6E"/>
              </a:buClr>
              <a:buSzPct val="100000"/>
              <a:buFont typeface="Calibri"/>
              <a:buChar char="•"/>
            </a:pPr>
            <a:r>
              <a:rPr lang="en-US" sz="1800" b="0" i="0" u="none" strike="noStrike" cap="none" baseline="0">
                <a:solidFill>
                  <a:schemeClr val="dk1"/>
                </a:solidFill>
                <a:latin typeface="Calibri"/>
                <a:ea typeface="Calibri"/>
                <a:cs typeface="Calibri"/>
                <a:sym typeface="Calibri"/>
              </a:rPr>
              <a:t>Others, however, have scarcely generated more than joint statements of intent of the actors involved</a:t>
            </a:r>
          </a:p>
          <a:p>
            <a:pPr marL="342900" marR="0" lvl="0" indent="-342900" algn="l" rtl="0">
              <a:lnSpc>
                <a:spcPct val="110000"/>
              </a:lnSpc>
              <a:spcBef>
                <a:spcPts val="1200"/>
              </a:spcBef>
              <a:spcAft>
                <a:spcPts val="600"/>
              </a:spcAft>
              <a:buClr>
                <a:schemeClr val="dk1"/>
              </a:buClr>
              <a:buSzPct val="100000"/>
              <a:buFont typeface="Calibri"/>
              <a:buChar char="•"/>
            </a:pPr>
            <a:r>
              <a:rPr lang="en-US" sz="2000" b="0" i="0" u="none" strike="noStrike" cap="none" baseline="0">
                <a:solidFill>
                  <a:schemeClr val="dk1"/>
                </a:solidFill>
                <a:latin typeface="Calibri"/>
                <a:ea typeface="Calibri"/>
                <a:cs typeface="Calibri"/>
                <a:sym typeface="Calibri"/>
              </a:rPr>
              <a:t>This causes a number of </a:t>
            </a:r>
            <a:r>
              <a:rPr lang="en-US" sz="2000" b="0" i="1" u="none" strike="noStrike" cap="none" baseline="0">
                <a:solidFill>
                  <a:srgbClr val="CC0000"/>
                </a:solidFill>
                <a:latin typeface="Calibri"/>
                <a:ea typeface="Calibri"/>
                <a:cs typeface="Calibri"/>
                <a:sym typeface="Calibri"/>
              </a:rPr>
              <a:t>problems in the implementation</a:t>
            </a:r>
            <a:r>
              <a:rPr lang="en-US" sz="2000" b="0" i="0" u="none" strike="noStrike" cap="none" baseline="0">
                <a:solidFill>
                  <a:schemeClr val="dk1"/>
                </a:solidFill>
                <a:latin typeface="Calibri"/>
                <a:ea typeface="Calibri"/>
                <a:cs typeface="Calibri"/>
                <a:sym typeface="Calibri"/>
              </a:rPr>
              <a:t> of such forms of cooperation and causes feelings of disillusionment </a:t>
            </a:r>
          </a:p>
        </p:txBody>
      </p:sp>
      <p:sp>
        <p:nvSpPr>
          <p:cNvPr id="226" name="Shape 226"/>
          <p:cNvSpPr txBox="1">
            <a:spLocks noGrp="1"/>
          </p:cNvSpPr>
          <p:nvPr>
            <p:ph type="body" idx="2"/>
          </p:nvPr>
        </p:nvSpPr>
        <p:spPr>
          <a:xfrm>
            <a:off x="522287" y="0"/>
            <a:ext cx="8153399" cy="549275"/>
          </a:xfrm>
          <a:prstGeom prst="rect">
            <a:avLst/>
          </a:prstGeom>
          <a:noFill/>
          <a:ln>
            <a:noFill/>
          </a:ln>
        </p:spPr>
        <p:txBody>
          <a:bodyPr lIns="0" tIns="90000" rIns="0" bIns="45700" anchor="ctr" anchorCtr="0">
            <a:noAutofit/>
          </a:bodyPr>
          <a:lstStyle/>
          <a:p>
            <a:pPr marL="0" marR="0" lvl="0" indent="0" algn="r" rtl="0">
              <a:lnSpc>
                <a:spcPct val="110000"/>
              </a:lnSpc>
              <a:spcBef>
                <a:spcPts val="0"/>
              </a:spcBef>
              <a:spcAft>
                <a:spcPts val="1080"/>
              </a:spcAft>
              <a:buClr>
                <a:srgbClr val="A00E16"/>
              </a:buClr>
              <a:buSzPct val="25000"/>
              <a:buFont typeface="Calibri"/>
              <a:buNone/>
            </a:pPr>
            <a:r>
              <a:rPr lang="en-US" sz="2400" b="0" i="1" u="none" strike="noStrike" cap="none" baseline="0">
                <a:solidFill>
                  <a:srgbClr val="A00E16"/>
                </a:solidFill>
                <a:latin typeface="Calibri"/>
                <a:ea typeface="Calibri"/>
                <a:cs typeface="Calibri"/>
                <a:sym typeface="Calibri"/>
              </a:rPr>
              <a:t>Public Private Partnerships</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539552" y="908720"/>
            <a:ext cx="8154253" cy="5473700"/>
          </a:xfrm>
          <a:prstGeom prst="rect">
            <a:avLst/>
          </a:prstGeom>
          <a:noFill/>
          <a:ln>
            <a:noFill/>
          </a:ln>
        </p:spPr>
        <p:txBody>
          <a:bodyPr lIns="0" tIns="45700" rIns="0" bIns="45700" anchor="t" anchorCtr="0">
            <a:noAutofit/>
          </a:bodyPr>
          <a:lstStyle/>
          <a:p>
            <a:pPr marL="342900" marR="0" lvl="0" indent="-342900" algn="l" rtl="0">
              <a:lnSpc>
                <a:spcPct val="110000"/>
              </a:lnSpc>
              <a:spcBef>
                <a:spcPts val="0"/>
              </a:spcBef>
              <a:spcAft>
                <a:spcPts val="0"/>
              </a:spcAft>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Pr>
              <a:t>Diverging interests</a:t>
            </a:r>
          </a:p>
          <a:p>
            <a:pPr marL="342900" marR="0" lvl="0" indent="-342900" algn="l" rtl="0">
              <a:lnSpc>
                <a:spcPct val="110000"/>
              </a:lnSpc>
              <a:spcBef>
                <a:spcPts val="1800"/>
              </a:spcBef>
              <a:spcAft>
                <a:spcPts val="0"/>
              </a:spcAft>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Pr>
              <a:t>Trust</a:t>
            </a:r>
          </a:p>
          <a:p>
            <a:pPr marL="342900" marR="0" lvl="0" indent="-342900" algn="l" rtl="0">
              <a:lnSpc>
                <a:spcPct val="110000"/>
              </a:lnSpc>
              <a:spcBef>
                <a:spcPts val="1800"/>
              </a:spcBef>
              <a:spcAft>
                <a:spcPts val="0"/>
              </a:spcAft>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Pr>
              <a:t>Costs</a:t>
            </a:r>
          </a:p>
          <a:p>
            <a:pPr marL="342900" marR="0" lvl="0" indent="-342900" algn="l" rtl="0">
              <a:lnSpc>
                <a:spcPct val="110000"/>
              </a:lnSpc>
              <a:spcBef>
                <a:spcPts val="1800"/>
              </a:spcBef>
              <a:spcAft>
                <a:spcPts val="600"/>
              </a:spcAft>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Pr>
              <a:t>Voluntary character</a:t>
            </a:r>
          </a:p>
        </p:txBody>
      </p:sp>
      <p:sp>
        <p:nvSpPr>
          <p:cNvPr id="232" name="Shape 232"/>
          <p:cNvSpPr txBox="1">
            <a:spLocks noGrp="1"/>
          </p:cNvSpPr>
          <p:nvPr>
            <p:ph type="body" idx="2"/>
          </p:nvPr>
        </p:nvSpPr>
        <p:spPr>
          <a:xfrm>
            <a:off x="522287" y="0"/>
            <a:ext cx="8153399" cy="549275"/>
          </a:xfrm>
          <a:prstGeom prst="rect">
            <a:avLst/>
          </a:prstGeom>
          <a:noFill/>
          <a:ln>
            <a:noFill/>
          </a:ln>
        </p:spPr>
        <p:txBody>
          <a:bodyPr lIns="0" tIns="90000" rIns="0" bIns="45700" anchor="ctr" anchorCtr="0">
            <a:noAutofit/>
          </a:bodyPr>
          <a:lstStyle/>
          <a:p>
            <a:pPr marL="0" marR="0" lvl="0" indent="0" algn="r" rtl="0">
              <a:lnSpc>
                <a:spcPct val="110000"/>
              </a:lnSpc>
              <a:spcBef>
                <a:spcPts val="0"/>
              </a:spcBef>
              <a:spcAft>
                <a:spcPts val="1080"/>
              </a:spcAft>
              <a:buClr>
                <a:srgbClr val="A00E16"/>
              </a:buClr>
              <a:buSzPct val="25000"/>
              <a:buFont typeface="Calibri"/>
              <a:buNone/>
            </a:pPr>
            <a:r>
              <a:rPr lang="en-US" sz="2400" b="0" i="1" u="none" strike="noStrike" cap="none" baseline="0">
                <a:solidFill>
                  <a:srgbClr val="A00E16"/>
                </a:solidFill>
                <a:latin typeface="Calibri"/>
                <a:ea typeface="Calibri"/>
                <a:cs typeface="Calibri"/>
                <a:sym typeface="Calibri"/>
              </a:rPr>
              <a:t>4 Problems</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395536" y="980728"/>
            <a:ext cx="8228012" cy="401638"/>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0" i="0" u="none" strike="noStrike" cap="none" baseline="0">
                <a:solidFill>
                  <a:schemeClr val="dk2"/>
                </a:solidFill>
                <a:latin typeface="Calibri"/>
                <a:ea typeface="Calibri"/>
                <a:cs typeface="Calibri"/>
                <a:sym typeface="Calibri"/>
              </a:rPr>
              <a:t>State – Citizens</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521435" y="692150"/>
            <a:ext cx="8154253" cy="5473700"/>
          </a:xfrm>
          <a:prstGeom prst="rect">
            <a:avLst/>
          </a:prstGeom>
          <a:noFill/>
          <a:ln>
            <a:noFill/>
          </a:ln>
        </p:spPr>
        <p:txBody>
          <a:bodyPr lIns="0" tIns="45700" rIns="0" bIns="45700" anchor="t" anchorCtr="0">
            <a:noAutofit/>
          </a:bodyPr>
          <a:lstStyle/>
          <a:p>
            <a:pPr marL="342900" marR="0" lvl="0" indent="-203200" algn="l" rtl="0">
              <a:lnSpc>
                <a:spcPct val="110000"/>
              </a:lnSpc>
              <a:spcBef>
                <a:spcPts val="0"/>
              </a:spcBef>
              <a:spcAft>
                <a:spcPts val="600"/>
              </a:spcAft>
              <a:buClr>
                <a:schemeClr val="dk1"/>
              </a:buClr>
              <a:buFont typeface="Calibri"/>
              <a:buNone/>
            </a:pPr>
            <a:endParaRPr sz="2200" b="0" i="0" u="none" strike="noStrike" cap="none" baseline="0">
              <a:solidFill>
                <a:schemeClr val="dk1"/>
              </a:solidFill>
              <a:latin typeface="Calibri"/>
              <a:ea typeface="Calibri"/>
              <a:cs typeface="Calibri"/>
              <a:sym typeface="Calibri"/>
            </a:endParaRPr>
          </a:p>
        </p:txBody>
      </p:sp>
      <p:sp>
        <p:nvSpPr>
          <p:cNvPr id="243" name="Shape 243"/>
          <p:cNvSpPr txBox="1">
            <a:spLocks noGrp="1"/>
          </p:cNvSpPr>
          <p:nvPr>
            <p:ph type="body" idx="2"/>
          </p:nvPr>
        </p:nvSpPr>
        <p:spPr>
          <a:xfrm>
            <a:off x="522287" y="0"/>
            <a:ext cx="8153399" cy="549275"/>
          </a:xfrm>
          <a:prstGeom prst="rect">
            <a:avLst/>
          </a:prstGeom>
          <a:noFill/>
          <a:ln>
            <a:noFill/>
          </a:ln>
        </p:spPr>
        <p:txBody>
          <a:bodyPr lIns="0" tIns="90000" rIns="0" bIns="45700" anchor="ctr" anchorCtr="0">
            <a:noAutofit/>
          </a:bodyPr>
          <a:lstStyle/>
          <a:p>
            <a:pPr marL="0" marR="0" lvl="0" indent="0" algn="r" rtl="0">
              <a:lnSpc>
                <a:spcPct val="110000"/>
              </a:lnSpc>
              <a:spcBef>
                <a:spcPts val="0"/>
              </a:spcBef>
              <a:spcAft>
                <a:spcPts val="1080"/>
              </a:spcAft>
              <a:buClr>
                <a:srgbClr val="A00E16"/>
              </a:buClr>
              <a:buSzPct val="25000"/>
              <a:buFont typeface="Calibri"/>
              <a:buNone/>
            </a:pPr>
            <a:r>
              <a:rPr lang="en-US" sz="2400" b="0" i="1" u="none" strike="noStrike" cap="none" baseline="0">
                <a:solidFill>
                  <a:srgbClr val="A00E16"/>
                </a:solidFill>
                <a:latin typeface="Calibri"/>
                <a:ea typeface="Calibri"/>
                <a:cs typeface="Calibri"/>
                <a:sym typeface="Calibri"/>
              </a:rPr>
              <a:t>The Social Contract</a:t>
            </a:r>
          </a:p>
        </p:txBody>
      </p:sp>
      <p:pic>
        <p:nvPicPr>
          <p:cNvPr id="244" name="Shape 244"/>
          <p:cNvPicPr preferRelativeResize="0"/>
          <p:nvPr/>
        </p:nvPicPr>
        <p:blipFill rotWithShape="1">
          <a:blip r:embed="rId3">
            <a:alphaModFix/>
          </a:blip>
          <a:srcRect/>
          <a:stretch/>
        </p:blipFill>
        <p:spPr>
          <a:xfrm>
            <a:off x="539552" y="692695"/>
            <a:ext cx="8136903" cy="6100557"/>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521435" y="692150"/>
            <a:ext cx="8154253" cy="5473700"/>
          </a:xfrm>
          <a:prstGeom prst="rect">
            <a:avLst/>
          </a:prstGeom>
          <a:noFill/>
          <a:ln>
            <a:noFill/>
          </a:ln>
        </p:spPr>
        <p:txBody>
          <a:bodyPr lIns="0" tIns="45700" rIns="0" bIns="45700" anchor="t" anchorCtr="0">
            <a:noAutofit/>
          </a:bodyPr>
          <a:lstStyle/>
          <a:p>
            <a:pPr marL="342900" marR="0" lvl="0" indent="-203200" algn="l" rtl="0">
              <a:lnSpc>
                <a:spcPct val="110000"/>
              </a:lnSpc>
              <a:spcBef>
                <a:spcPts val="0"/>
              </a:spcBef>
              <a:spcAft>
                <a:spcPts val="600"/>
              </a:spcAft>
              <a:buClr>
                <a:schemeClr val="dk1"/>
              </a:buClr>
              <a:buFont typeface="Calibri"/>
              <a:buNone/>
            </a:pPr>
            <a:endParaRPr sz="2200" b="0" i="0" u="none" strike="noStrike" cap="none" baseline="0">
              <a:solidFill>
                <a:schemeClr val="dk1"/>
              </a:solidFill>
              <a:latin typeface="Calibri"/>
              <a:ea typeface="Calibri"/>
              <a:cs typeface="Calibri"/>
              <a:sym typeface="Calibri"/>
            </a:endParaRPr>
          </a:p>
        </p:txBody>
      </p:sp>
      <p:sp>
        <p:nvSpPr>
          <p:cNvPr id="251" name="Shape 251"/>
          <p:cNvSpPr txBox="1">
            <a:spLocks noGrp="1"/>
          </p:cNvSpPr>
          <p:nvPr>
            <p:ph type="body" idx="2"/>
          </p:nvPr>
        </p:nvSpPr>
        <p:spPr>
          <a:xfrm>
            <a:off x="522287" y="0"/>
            <a:ext cx="8153399" cy="549275"/>
          </a:xfrm>
          <a:prstGeom prst="rect">
            <a:avLst/>
          </a:prstGeom>
          <a:noFill/>
          <a:ln>
            <a:noFill/>
          </a:ln>
        </p:spPr>
        <p:txBody>
          <a:bodyPr lIns="0" tIns="90000" rIns="0" bIns="45700" anchor="ctr" anchorCtr="0">
            <a:noAutofit/>
          </a:bodyPr>
          <a:lstStyle/>
          <a:p>
            <a:pPr marL="0" marR="0" lvl="0" indent="0" algn="r" rtl="0">
              <a:lnSpc>
                <a:spcPct val="110000"/>
              </a:lnSpc>
              <a:spcBef>
                <a:spcPts val="0"/>
              </a:spcBef>
              <a:spcAft>
                <a:spcPts val="1080"/>
              </a:spcAft>
              <a:buClr>
                <a:srgbClr val="A00E16"/>
              </a:buClr>
              <a:buFont typeface="Calibri"/>
              <a:buNone/>
            </a:pPr>
            <a:endParaRPr sz="2400" b="0" i="1" u="none" strike="noStrike" cap="none" baseline="0">
              <a:solidFill>
                <a:srgbClr val="A00E16"/>
              </a:solidFill>
              <a:latin typeface="Calibri"/>
              <a:ea typeface="Calibri"/>
              <a:cs typeface="Calibri"/>
              <a:sym typeface="Calibri"/>
            </a:endParaRPr>
          </a:p>
        </p:txBody>
      </p:sp>
      <p:pic>
        <p:nvPicPr>
          <p:cNvPr id="252" name="Shape 252"/>
          <p:cNvPicPr preferRelativeResize="0"/>
          <p:nvPr/>
        </p:nvPicPr>
        <p:blipFill rotWithShape="1">
          <a:blip r:embed="rId3">
            <a:alphaModFix/>
          </a:blip>
          <a:srcRect/>
          <a:stretch/>
        </p:blipFill>
        <p:spPr>
          <a:xfrm>
            <a:off x="2555775" y="1844824"/>
            <a:ext cx="3400772" cy="3026686"/>
          </a:xfrm>
          <a:prstGeom prst="rect">
            <a:avLst/>
          </a:prstGeom>
          <a:noFill/>
          <a:ln>
            <a:noFill/>
          </a:ln>
        </p:spPr>
      </p:pic>
      <p:sp>
        <p:nvSpPr>
          <p:cNvPr id="253" name="Shape 253"/>
          <p:cNvSpPr txBox="1"/>
          <p:nvPr/>
        </p:nvSpPr>
        <p:spPr>
          <a:xfrm>
            <a:off x="1979711" y="4918401"/>
            <a:ext cx="2088232" cy="707886"/>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b="0" i="0" u="none" strike="noStrike" cap="none" baseline="0">
                <a:solidFill>
                  <a:schemeClr val="dk1"/>
                </a:solidFill>
                <a:latin typeface="Arial"/>
                <a:ea typeface="Arial"/>
                <a:cs typeface="Arial"/>
                <a:sym typeface="Arial"/>
              </a:rPr>
              <a:t>Liberty</a:t>
            </a:r>
          </a:p>
          <a:p>
            <a:pPr marL="0" marR="0" lvl="0" indent="0" algn="ctr" rtl="0">
              <a:spcBef>
                <a:spcPts val="0"/>
              </a:spcBef>
              <a:spcAft>
                <a:spcPts val="0"/>
              </a:spcAft>
              <a:buSzPct val="25000"/>
              <a:buNone/>
            </a:pPr>
            <a:r>
              <a:rPr lang="en-US" sz="1100" b="0" i="0" u="none" strike="noStrike" cap="none" baseline="0">
                <a:solidFill>
                  <a:schemeClr val="dk1"/>
                </a:solidFill>
                <a:latin typeface="Arial"/>
                <a:ea typeface="Arial"/>
                <a:cs typeface="Arial"/>
                <a:sym typeface="Arial"/>
              </a:rPr>
              <a:t>social and political freedoms guaranteed to all citizens</a:t>
            </a:r>
          </a:p>
        </p:txBody>
      </p:sp>
      <p:sp>
        <p:nvSpPr>
          <p:cNvPr id="254" name="Shape 254"/>
          <p:cNvSpPr txBox="1"/>
          <p:nvPr/>
        </p:nvSpPr>
        <p:spPr>
          <a:xfrm>
            <a:off x="4716016" y="4892446"/>
            <a:ext cx="2088232" cy="707886"/>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b="0" i="0" u="none" strike="noStrike" cap="none" baseline="0">
                <a:solidFill>
                  <a:schemeClr val="dk1"/>
                </a:solidFill>
                <a:latin typeface="Arial"/>
                <a:ea typeface="Arial"/>
                <a:cs typeface="Arial"/>
                <a:sym typeface="Arial"/>
              </a:rPr>
              <a:t>Security</a:t>
            </a:r>
          </a:p>
          <a:p>
            <a:pPr marL="0" marR="0" lvl="0" indent="0" algn="ctr" rtl="0">
              <a:spcBef>
                <a:spcPts val="0"/>
              </a:spcBef>
              <a:spcAft>
                <a:spcPts val="0"/>
              </a:spcAft>
              <a:buSzPct val="25000"/>
              <a:buNone/>
            </a:pPr>
            <a:r>
              <a:rPr lang="en-US" sz="1100" b="0" i="0" u="none" strike="noStrike" cap="none" baseline="0">
                <a:solidFill>
                  <a:schemeClr val="dk1"/>
                </a:solidFill>
                <a:latin typeface="Arial"/>
                <a:ea typeface="Arial"/>
                <a:cs typeface="Arial"/>
                <a:sym typeface="Arial"/>
              </a:rPr>
              <a:t>power and privileges given to state </a:t>
            </a:r>
          </a:p>
        </p:txBody>
      </p:sp>
      <p:pic>
        <p:nvPicPr>
          <p:cNvPr id="255" name="Shape 255"/>
          <p:cNvPicPr preferRelativeResize="0"/>
          <p:nvPr/>
        </p:nvPicPr>
        <p:blipFill rotWithShape="1">
          <a:blip r:embed="rId4">
            <a:alphaModFix/>
          </a:blip>
          <a:srcRect/>
          <a:stretch/>
        </p:blipFill>
        <p:spPr>
          <a:xfrm>
            <a:off x="3707903" y="116631"/>
            <a:ext cx="1512167" cy="2016224"/>
          </a:xfrm>
          <a:prstGeom prst="rect">
            <a:avLst/>
          </a:prstGeom>
          <a:noFill/>
          <a:ln>
            <a:noFill/>
          </a:ln>
        </p:spPr>
      </p:pic>
      <p:sp>
        <p:nvSpPr>
          <p:cNvPr id="256" name="Shape 256"/>
          <p:cNvSpPr txBox="1"/>
          <p:nvPr/>
        </p:nvSpPr>
        <p:spPr>
          <a:xfrm>
            <a:off x="2516188" y="5733255"/>
            <a:ext cx="3600399" cy="646331"/>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b="0" i="0" u="none" strike="noStrike" cap="none" baseline="0">
                <a:solidFill>
                  <a:schemeClr val="dk1"/>
                </a:solidFill>
                <a:latin typeface="Arial"/>
                <a:ea typeface="Arial"/>
                <a:cs typeface="Arial"/>
                <a:sym typeface="Arial"/>
              </a:rPr>
              <a:t>Balance is chosen in a process of social/political negotiation</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p:nvPr/>
        </p:nvSpPr>
        <p:spPr>
          <a:xfrm>
            <a:off x="536847" y="1755775"/>
            <a:ext cx="2666999" cy="2255837"/>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4200" b="0" i="0" u="none" strike="noStrike" cap="none" baseline="0">
                <a:solidFill>
                  <a:srgbClr val="CC0000"/>
                </a:solidFill>
                <a:latin typeface="Arial"/>
                <a:ea typeface="Arial"/>
                <a:cs typeface="Arial"/>
                <a:sym typeface="Arial"/>
              </a:rPr>
              <a:t>?</a:t>
            </a:r>
          </a:p>
        </p:txBody>
      </p:sp>
      <p:sp>
        <p:nvSpPr>
          <p:cNvPr id="262" name="Shape 262"/>
          <p:cNvSpPr txBox="1">
            <a:spLocks noGrp="1"/>
          </p:cNvSpPr>
          <p:nvPr>
            <p:ph type="body" idx="1"/>
          </p:nvPr>
        </p:nvSpPr>
        <p:spPr>
          <a:xfrm>
            <a:off x="3635896" y="764704"/>
            <a:ext cx="5400599" cy="5473700"/>
          </a:xfrm>
          <a:prstGeom prst="rect">
            <a:avLst/>
          </a:prstGeom>
          <a:noFill/>
          <a:ln>
            <a:noFill/>
          </a:ln>
        </p:spPr>
        <p:txBody>
          <a:bodyPr lIns="108000" tIns="45700" rIns="0" bIns="45700" anchor="t" anchorCtr="0">
            <a:noAutofit/>
          </a:bodyPr>
          <a:lstStyle/>
          <a:p>
            <a:pPr marL="342900" marR="0" lvl="0" indent="-342900" algn="l" rtl="0">
              <a:lnSpc>
                <a:spcPct val="110000"/>
              </a:lnSpc>
              <a:spcBef>
                <a:spcPts val="0"/>
              </a:spcBef>
              <a:spcAft>
                <a:spcPts val="0"/>
              </a:spcAft>
              <a:buClr>
                <a:schemeClr val="dk1"/>
              </a:buClr>
              <a:buSzPct val="100000"/>
              <a:buFont typeface="Calibri"/>
              <a:buChar char="•"/>
            </a:pPr>
            <a:r>
              <a:rPr lang="en-US" sz="1800" b="0" i="0" u="none" strike="noStrike" cap="none" baseline="0">
                <a:solidFill>
                  <a:schemeClr val="dk1"/>
                </a:solidFill>
                <a:latin typeface="Calibri"/>
                <a:ea typeface="Calibri"/>
                <a:cs typeface="Calibri"/>
                <a:sym typeface="Calibri"/>
              </a:rPr>
              <a:t>Cold War: Threat direct, intended, knowable/known</a:t>
            </a:r>
          </a:p>
          <a:p>
            <a:pPr marL="342900" marR="0" lvl="0" indent="-342900" algn="l" rtl="0">
              <a:lnSpc>
                <a:spcPct val="110000"/>
              </a:lnSpc>
              <a:spcBef>
                <a:spcPts val="1800"/>
              </a:spcBef>
              <a:spcAft>
                <a:spcPts val="0"/>
              </a:spcAft>
              <a:buClr>
                <a:schemeClr val="dk1"/>
              </a:buClr>
              <a:buSzPct val="100000"/>
              <a:buFont typeface="Calibri"/>
              <a:buChar char="•"/>
            </a:pPr>
            <a:r>
              <a:rPr lang="en-US" sz="1800" b="0" i="0" u="none" strike="noStrike" cap="none" baseline="0">
                <a:solidFill>
                  <a:schemeClr val="dk1"/>
                </a:solidFill>
                <a:latin typeface="Calibri"/>
                <a:ea typeface="Calibri"/>
                <a:cs typeface="Calibri"/>
                <a:sym typeface="Calibri"/>
              </a:rPr>
              <a:t>Today: Threat indirect, unintended, uncertain, unknown </a:t>
            </a:r>
          </a:p>
          <a:p>
            <a:pPr marL="342900" marR="0" lvl="0" indent="-342900" algn="l" rtl="0">
              <a:lnSpc>
                <a:spcPct val="110000"/>
              </a:lnSpc>
              <a:spcBef>
                <a:spcPts val="1800"/>
              </a:spcBef>
              <a:spcAft>
                <a:spcPts val="0"/>
              </a:spcAft>
              <a:buClr>
                <a:schemeClr val="dk1"/>
              </a:buClr>
              <a:buSzPct val="100000"/>
              <a:buFont typeface="Noto Symbol"/>
              <a:buChar char="•"/>
            </a:pPr>
            <a:r>
              <a:rPr lang="en-US" sz="1800" b="0" i="0" u="none" strike="noStrike" cap="none" baseline="0">
                <a:solidFill>
                  <a:schemeClr val="dk1"/>
                </a:solidFill>
                <a:latin typeface="Calibri"/>
                <a:ea typeface="Calibri"/>
                <a:cs typeface="Calibri"/>
                <a:sym typeface="Calibri"/>
              </a:rPr>
              <a:t>No longer </a:t>
            </a:r>
            <a:r>
              <a:rPr lang="en-US" sz="1800" b="0" i="1" u="none" strike="noStrike" cap="none" baseline="0">
                <a:solidFill>
                  <a:srgbClr val="CC0000"/>
                </a:solidFill>
                <a:latin typeface="Calibri"/>
                <a:ea typeface="Calibri"/>
                <a:cs typeface="Calibri"/>
                <a:sym typeface="Calibri"/>
              </a:rPr>
              <a:t>Threats</a:t>
            </a:r>
            <a:r>
              <a:rPr lang="en-US" sz="1800" b="0" i="0" u="none" strike="noStrike" cap="none" baseline="0">
                <a:solidFill>
                  <a:schemeClr val="dk1"/>
                </a:solidFill>
                <a:latin typeface="Calibri"/>
                <a:ea typeface="Calibri"/>
                <a:cs typeface="Calibri"/>
                <a:sym typeface="Calibri"/>
              </a:rPr>
              <a:t> but diffuse </a:t>
            </a:r>
            <a:r>
              <a:rPr lang="en-US" sz="1800" b="0" i="1" u="none" strike="noStrike" cap="none" baseline="0">
                <a:solidFill>
                  <a:srgbClr val="CC0000"/>
                </a:solidFill>
                <a:latin typeface="Calibri"/>
                <a:ea typeface="Calibri"/>
                <a:cs typeface="Calibri"/>
                <a:sym typeface="Calibri"/>
              </a:rPr>
              <a:t>Risks</a:t>
            </a:r>
          </a:p>
          <a:p>
            <a:pPr marL="342900" marR="0" lvl="0" indent="-342900" algn="l" rtl="0">
              <a:lnSpc>
                <a:spcPct val="110000"/>
              </a:lnSpc>
              <a:spcBef>
                <a:spcPts val="1800"/>
              </a:spcBef>
              <a:spcAft>
                <a:spcPts val="0"/>
              </a:spcAft>
              <a:buClr>
                <a:schemeClr val="dk1"/>
              </a:buClr>
              <a:buSzPct val="100000"/>
              <a:buFont typeface="Calibri"/>
              <a:buChar char="•"/>
            </a:pPr>
            <a:r>
              <a:rPr lang="en-US" sz="1800" b="0" i="0" u="none" strike="noStrike" cap="none" baseline="0">
                <a:solidFill>
                  <a:schemeClr val="dk1"/>
                </a:solidFill>
                <a:latin typeface="Calibri"/>
                <a:ea typeface="Calibri"/>
                <a:cs typeface="Calibri"/>
                <a:sym typeface="Calibri"/>
              </a:rPr>
              <a:t>Security paradigm changes from defense towards </a:t>
            </a:r>
            <a:r>
              <a:rPr lang="en-US" sz="1800" b="0" i="1" u="none" strike="noStrike" cap="none" baseline="0">
                <a:solidFill>
                  <a:srgbClr val="CC0000"/>
                </a:solidFill>
                <a:latin typeface="Calibri"/>
                <a:ea typeface="Calibri"/>
                <a:cs typeface="Calibri"/>
                <a:sym typeface="Calibri"/>
              </a:rPr>
              <a:t>risk prevention</a:t>
            </a:r>
          </a:p>
          <a:p>
            <a:pPr marL="342900" marR="0" lvl="0" indent="-342900" algn="l" rtl="0">
              <a:lnSpc>
                <a:spcPct val="110000"/>
              </a:lnSpc>
              <a:spcBef>
                <a:spcPts val="1800"/>
              </a:spcBef>
              <a:spcAft>
                <a:spcPts val="0"/>
              </a:spcAft>
              <a:buClr>
                <a:schemeClr val="dk1"/>
              </a:buClr>
              <a:buSzPct val="100000"/>
              <a:buFont typeface="Calibri"/>
              <a:buChar char="•"/>
            </a:pPr>
            <a:r>
              <a:rPr lang="en-US" sz="1800" b="0" i="0" u="none" strike="noStrike" cap="none" baseline="0">
                <a:solidFill>
                  <a:schemeClr val="dk1"/>
                </a:solidFill>
                <a:latin typeface="Calibri"/>
                <a:ea typeface="Calibri"/>
                <a:cs typeface="Calibri"/>
                <a:sym typeface="Calibri"/>
              </a:rPr>
              <a:t>State reaction: </a:t>
            </a:r>
          </a:p>
          <a:p>
            <a:pPr marL="630238" marR="0" lvl="1" indent="-274638" algn="l" rtl="0">
              <a:spcBef>
                <a:spcPts val="600"/>
              </a:spcBef>
              <a:spcAft>
                <a:spcPts val="0"/>
              </a:spcAft>
              <a:buClr>
                <a:srgbClr val="6F6F6E"/>
              </a:buClr>
              <a:buSzPct val="100000"/>
              <a:buFont typeface="Calibri"/>
              <a:buChar char="•"/>
            </a:pPr>
            <a:r>
              <a:rPr lang="en-US" sz="1800" b="0" i="0" u="none" strike="noStrike" cap="none" baseline="0">
                <a:solidFill>
                  <a:schemeClr val="dk1"/>
                </a:solidFill>
                <a:latin typeface="Calibri"/>
                <a:ea typeface="Calibri"/>
                <a:cs typeface="Calibri"/>
                <a:sym typeface="Calibri"/>
              </a:rPr>
              <a:t>Focus on vulnerabilities (of society / infrastructure)</a:t>
            </a:r>
          </a:p>
          <a:p>
            <a:pPr marL="630238" marR="0" lvl="1" indent="-274638" algn="l" rtl="0">
              <a:spcBef>
                <a:spcPts val="0"/>
              </a:spcBef>
              <a:spcAft>
                <a:spcPts val="0"/>
              </a:spcAft>
              <a:buClr>
                <a:srgbClr val="6F6F6E"/>
              </a:buClr>
              <a:buSzPct val="100000"/>
              <a:buFont typeface="Calibri"/>
              <a:buChar char="•"/>
            </a:pPr>
            <a:r>
              <a:rPr lang="en-US" sz="1800" b="0" i="0" u="none" strike="noStrike" cap="none" baseline="0">
                <a:solidFill>
                  <a:schemeClr val="dk1"/>
                </a:solidFill>
                <a:latin typeface="Calibri"/>
                <a:ea typeface="Calibri"/>
                <a:cs typeface="Calibri"/>
                <a:sym typeface="Calibri"/>
              </a:rPr>
              <a:t>Data collection</a:t>
            </a:r>
          </a:p>
          <a:p>
            <a:pPr marL="630238" marR="0" lvl="1" indent="-274638" algn="l" rtl="0">
              <a:spcBef>
                <a:spcPts val="0"/>
              </a:spcBef>
              <a:spcAft>
                <a:spcPts val="0"/>
              </a:spcAft>
              <a:buClr>
                <a:srgbClr val="6F6F6E"/>
              </a:buClr>
              <a:buSzPct val="100000"/>
              <a:buFont typeface="Calibri"/>
              <a:buChar char="•"/>
            </a:pPr>
            <a:r>
              <a:rPr lang="en-US" sz="1800" b="0" i="0" u="none" strike="noStrike" cap="none" baseline="0">
                <a:solidFill>
                  <a:schemeClr val="dk1"/>
                </a:solidFill>
                <a:latin typeface="Calibri"/>
                <a:ea typeface="Calibri"/>
                <a:cs typeface="Calibri"/>
                <a:sym typeface="Calibri"/>
              </a:rPr>
              <a:t>Target: anyone, because everyone is potentially dangerous</a:t>
            </a:r>
          </a:p>
          <a:p>
            <a:pPr marL="342900" marR="0" lvl="0" indent="-215900" algn="l" rtl="0">
              <a:lnSpc>
                <a:spcPct val="110000"/>
              </a:lnSpc>
              <a:spcBef>
                <a:spcPts val="1200"/>
              </a:spcBef>
              <a:spcAft>
                <a:spcPts val="600"/>
              </a:spcAft>
              <a:buClr>
                <a:schemeClr val="dk1"/>
              </a:buClr>
              <a:buFont typeface="Noto Symbol"/>
              <a:buNone/>
            </a:pPr>
            <a:endParaRPr sz="2000" b="0" i="1" u="none" strike="noStrike" cap="none" baseline="0">
              <a:solidFill>
                <a:srgbClr val="CC0000"/>
              </a:solidFill>
              <a:latin typeface="Calibri"/>
              <a:ea typeface="Calibri"/>
              <a:cs typeface="Calibri"/>
              <a:sym typeface="Calibri"/>
            </a:endParaRPr>
          </a:p>
        </p:txBody>
      </p:sp>
      <p:sp>
        <p:nvSpPr>
          <p:cNvPr id="263" name="Shape 263"/>
          <p:cNvSpPr txBox="1">
            <a:spLocks noGrp="1"/>
          </p:cNvSpPr>
          <p:nvPr>
            <p:ph type="body" idx="2"/>
          </p:nvPr>
        </p:nvSpPr>
        <p:spPr>
          <a:xfrm>
            <a:off x="522287" y="0"/>
            <a:ext cx="8153399" cy="549275"/>
          </a:xfrm>
          <a:prstGeom prst="rect">
            <a:avLst/>
          </a:prstGeom>
          <a:noFill/>
          <a:ln>
            <a:noFill/>
          </a:ln>
        </p:spPr>
        <p:txBody>
          <a:bodyPr lIns="0" tIns="90000" rIns="0" bIns="45700" anchor="ctr" anchorCtr="0">
            <a:noAutofit/>
          </a:bodyPr>
          <a:lstStyle/>
          <a:p>
            <a:pPr marL="0" marR="0" lvl="0" indent="0" algn="r" rtl="0">
              <a:lnSpc>
                <a:spcPct val="110000"/>
              </a:lnSpc>
              <a:spcBef>
                <a:spcPts val="0"/>
              </a:spcBef>
              <a:spcAft>
                <a:spcPts val="1080"/>
              </a:spcAft>
              <a:buClr>
                <a:srgbClr val="A00E16"/>
              </a:buClr>
              <a:buSzPct val="25000"/>
              <a:buFont typeface="Calibri"/>
              <a:buNone/>
            </a:pPr>
            <a:r>
              <a:rPr lang="en-US" sz="2400" b="0" i="1" u="none" strike="noStrike" cap="none" baseline="0">
                <a:solidFill>
                  <a:srgbClr val="A00E16"/>
                </a:solidFill>
                <a:latin typeface="Calibri"/>
                <a:ea typeface="Calibri"/>
                <a:cs typeface="Calibri"/>
                <a:sym typeface="Calibri"/>
              </a:rPr>
              <a:t>The End of Certainty</a:t>
            </a:r>
          </a:p>
        </p:txBody>
      </p:sp>
      <p:sp>
        <p:nvSpPr>
          <p:cNvPr id="264" name="Shape 264"/>
          <p:cNvSpPr txBox="1">
            <a:spLocks noGrp="1"/>
          </p:cNvSpPr>
          <p:nvPr>
            <p:ph type="title"/>
          </p:nvPr>
        </p:nvSpPr>
        <p:spPr>
          <a:xfrm>
            <a:off x="915987" y="361950"/>
            <a:ext cx="8228012" cy="401638"/>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400" b="0" i="0" u="none" strike="noStrike" cap="none" baseline="0">
                <a:solidFill>
                  <a:schemeClr val="dk2"/>
                </a:solidFill>
                <a:latin typeface="Calibri"/>
                <a:ea typeface="Calibri"/>
                <a:cs typeface="Calibri"/>
                <a:sym typeface="Calibri"/>
              </a:rPr>
              <a:t> </a:t>
            </a:r>
          </a:p>
        </p:txBody>
      </p:sp>
      <p:sp>
        <p:nvSpPr>
          <p:cNvPr id="265" name="Shape 265"/>
          <p:cNvSpPr/>
          <p:nvPr/>
        </p:nvSpPr>
        <p:spPr>
          <a:xfrm>
            <a:off x="355600" y="1493837"/>
            <a:ext cx="3048000" cy="2438399"/>
          </a:xfrm>
          <a:prstGeom prst="triangle">
            <a:avLst>
              <a:gd name="adj" fmla="val 50000"/>
            </a:avLst>
          </a:prstGeom>
          <a:noFill/>
          <a:ln w="57150" cap="flat">
            <a:solidFill>
              <a:schemeClr val="dk1"/>
            </a:solidFill>
            <a:prstDash val="dash"/>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266" name="Shape 266"/>
          <p:cNvSpPr txBox="1"/>
          <p:nvPr/>
        </p:nvSpPr>
        <p:spPr>
          <a:xfrm>
            <a:off x="698500" y="1054100"/>
            <a:ext cx="2362200" cy="40010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Actor</a:t>
            </a:r>
          </a:p>
        </p:txBody>
      </p:sp>
      <p:sp>
        <p:nvSpPr>
          <p:cNvPr id="267" name="Shape 267"/>
          <p:cNvSpPr txBox="1"/>
          <p:nvPr/>
        </p:nvSpPr>
        <p:spPr>
          <a:xfrm>
            <a:off x="-612575" y="3967162"/>
            <a:ext cx="2362200" cy="40010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Potential</a:t>
            </a:r>
          </a:p>
        </p:txBody>
      </p:sp>
      <p:sp>
        <p:nvSpPr>
          <p:cNvPr id="268" name="Shape 268"/>
          <p:cNvSpPr txBox="1"/>
          <p:nvPr/>
        </p:nvSpPr>
        <p:spPr>
          <a:xfrm>
            <a:off x="2051719" y="3983037"/>
            <a:ext cx="2362200" cy="40010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000" b="0" i="0" u="none" strike="noStrike" cap="none" baseline="0">
                <a:solidFill>
                  <a:schemeClr val="dk1"/>
                </a:solidFill>
                <a:latin typeface="Arial"/>
                <a:ea typeface="Arial"/>
                <a:cs typeface="Arial"/>
                <a:sym typeface="Arial"/>
              </a:rPr>
              <a:t>Intention</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body" idx="1"/>
          </p:nvPr>
        </p:nvSpPr>
        <p:spPr>
          <a:xfrm>
            <a:off x="521435" y="692150"/>
            <a:ext cx="8154253" cy="5473700"/>
          </a:xfrm>
          <a:prstGeom prst="rect">
            <a:avLst/>
          </a:prstGeom>
          <a:noFill/>
          <a:ln>
            <a:noFill/>
          </a:ln>
        </p:spPr>
        <p:txBody>
          <a:bodyPr lIns="0" tIns="45700" rIns="0" bIns="45700" anchor="t" anchorCtr="0">
            <a:noAutofit/>
          </a:bodyPr>
          <a:lstStyle/>
          <a:p>
            <a:pPr marL="342900" marR="0" lvl="0" indent="-203200" algn="l" rtl="0">
              <a:lnSpc>
                <a:spcPct val="110000"/>
              </a:lnSpc>
              <a:spcBef>
                <a:spcPts val="0"/>
              </a:spcBef>
              <a:spcAft>
                <a:spcPts val="0"/>
              </a:spcAft>
              <a:buClr>
                <a:schemeClr val="dk1"/>
              </a:buClr>
              <a:buFont typeface="Calibri"/>
              <a:buNone/>
            </a:pPr>
            <a:endParaRPr sz="2200" b="0" i="0" u="none" strike="noStrike" cap="none" baseline="0">
              <a:solidFill>
                <a:schemeClr val="dk1"/>
              </a:solidFill>
              <a:latin typeface="Calibri"/>
              <a:ea typeface="Calibri"/>
              <a:cs typeface="Calibri"/>
              <a:sym typeface="Calibri"/>
            </a:endParaRPr>
          </a:p>
          <a:p>
            <a:pPr marL="342900" marR="0" lvl="0" indent="-203200" algn="l" rtl="0">
              <a:lnSpc>
                <a:spcPct val="110000"/>
              </a:lnSpc>
              <a:spcBef>
                <a:spcPts val="1800"/>
              </a:spcBef>
              <a:spcAft>
                <a:spcPts val="0"/>
              </a:spcAft>
              <a:buClr>
                <a:schemeClr val="dk1"/>
              </a:buClr>
              <a:buFont typeface="Calibri"/>
              <a:buNone/>
            </a:pPr>
            <a:endParaRPr sz="2200" b="0" i="0" u="none" strike="noStrike" cap="none" baseline="0">
              <a:solidFill>
                <a:schemeClr val="dk1"/>
              </a:solidFill>
              <a:latin typeface="Calibri"/>
              <a:ea typeface="Calibri"/>
              <a:cs typeface="Calibri"/>
              <a:sym typeface="Calibri"/>
            </a:endParaRPr>
          </a:p>
          <a:p>
            <a:pPr marL="342900" marR="0" lvl="0" indent="-203200" algn="l" rtl="0">
              <a:lnSpc>
                <a:spcPct val="110000"/>
              </a:lnSpc>
              <a:spcBef>
                <a:spcPts val="1800"/>
              </a:spcBef>
              <a:spcAft>
                <a:spcPts val="0"/>
              </a:spcAft>
              <a:buClr>
                <a:schemeClr val="dk1"/>
              </a:buClr>
              <a:buFont typeface="Calibri"/>
              <a:buNone/>
            </a:pPr>
            <a:endParaRPr sz="2200" b="0" i="0" u="none" strike="noStrike" cap="none" baseline="0">
              <a:solidFill>
                <a:schemeClr val="dk1"/>
              </a:solidFill>
              <a:latin typeface="Calibri"/>
              <a:ea typeface="Calibri"/>
              <a:cs typeface="Calibri"/>
              <a:sym typeface="Calibri"/>
            </a:endParaRPr>
          </a:p>
          <a:p>
            <a:pPr marL="342900" marR="0" lvl="0" indent="-203200" algn="l" rtl="0">
              <a:lnSpc>
                <a:spcPct val="110000"/>
              </a:lnSpc>
              <a:spcBef>
                <a:spcPts val="1800"/>
              </a:spcBef>
              <a:spcAft>
                <a:spcPts val="0"/>
              </a:spcAft>
              <a:buClr>
                <a:schemeClr val="dk1"/>
              </a:buClr>
              <a:buFont typeface="Calibri"/>
              <a:buNone/>
            </a:pPr>
            <a:endParaRPr sz="2200" b="0" i="0" u="none" strike="noStrike" cap="none" baseline="0">
              <a:solidFill>
                <a:schemeClr val="dk1"/>
              </a:solidFill>
              <a:latin typeface="Calibri"/>
              <a:ea typeface="Calibri"/>
              <a:cs typeface="Calibri"/>
              <a:sym typeface="Calibri"/>
            </a:endParaRPr>
          </a:p>
          <a:p>
            <a:pPr marL="342900" marR="0" lvl="0" indent="-203200" algn="l" rtl="0">
              <a:lnSpc>
                <a:spcPct val="110000"/>
              </a:lnSpc>
              <a:spcBef>
                <a:spcPts val="1800"/>
              </a:spcBef>
              <a:spcAft>
                <a:spcPts val="0"/>
              </a:spcAft>
              <a:buClr>
                <a:schemeClr val="dk1"/>
              </a:buClr>
              <a:buFont typeface="Calibri"/>
              <a:buNone/>
            </a:pPr>
            <a:endParaRPr sz="2200" b="0" i="0" u="none" strike="noStrike" cap="none" baseline="0">
              <a:solidFill>
                <a:schemeClr val="dk1"/>
              </a:solidFill>
              <a:latin typeface="Calibri"/>
              <a:ea typeface="Calibri"/>
              <a:cs typeface="Calibri"/>
              <a:sym typeface="Calibri"/>
            </a:endParaRPr>
          </a:p>
          <a:p>
            <a:pPr marL="342900" marR="0" lvl="0" indent="-342900" algn="l" rtl="0">
              <a:lnSpc>
                <a:spcPct val="110000"/>
              </a:lnSpc>
              <a:spcBef>
                <a:spcPts val="1800"/>
              </a:spcBef>
              <a:spcAft>
                <a:spcPts val="0"/>
              </a:spcAft>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Data hunger!</a:t>
            </a:r>
          </a:p>
          <a:p>
            <a:pPr marL="630238" marR="0" lvl="1" indent="-274638" algn="l" rtl="0">
              <a:spcBef>
                <a:spcPts val="600"/>
              </a:spcBef>
              <a:spcAft>
                <a:spcPts val="0"/>
              </a:spcAft>
              <a:buClr>
                <a:srgbClr val="6F6F6E"/>
              </a:buClr>
              <a:buSzPct val="100000"/>
              <a:buFont typeface="Calibri"/>
              <a:buChar char="•"/>
            </a:pPr>
            <a:r>
              <a:rPr lang="en-US" sz="2000" b="0" i="0" u="none" strike="noStrike" cap="none" baseline="0">
                <a:solidFill>
                  <a:schemeClr val="dk1"/>
                </a:solidFill>
                <a:latin typeface="Calibri"/>
                <a:ea typeface="Calibri"/>
                <a:cs typeface="Calibri"/>
                <a:sym typeface="Calibri"/>
              </a:rPr>
              <a:t>Easily collectable data about the behavior of everyone </a:t>
            </a:r>
          </a:p>
          <a:p>
            <a:pPr marL="630238" marR="0" lvl="1" indent="-274638" algn="l" rtl="0">
              <a:spcBef>
                <a:spcPts val="0"/>
              </a:spcBef>
              <a:spcAft>
                <a:spcPts val="0"/>
              </a:spcAft>
              <a:buClr>
                <a:srgbClr val="6F6F6E"/>
              </a:buClr>
              <a:buSzPct val="100000"/>
              <a:buFont typeface="Calibri"/>
              <a:buChar char="•"/>
            </a:pPr>
            <a:r>
              <a:rPr lang="en-US" sz="2000" b="0" i="0" u="none" strike="noStrike" cap="none" baseline="0">
                <a:solidFill>
                  <a:schemeClr val="dk1"/>
                </a:solidFill>
                <a:latin typeface="Calibri"/>
                <a:ea typeface="Calibri"/>
                <a:cs typeface="Calibri"/>
                <a:sym typeface="Calibri"/>
              </a:rPr>
              <a:t>Most people generate this data willing (convenience, beneftis, etc.)</a:t>
            </a:r>
          </a:p>
          <a:p>
            <a:pPr marL="630238" marR="0" lvl="1" indent="-274638" algn="l" rtl="0">
              <a:spcBef>
                <a:spcPts val="0"/>
              </a:spcBef>
              <a:spcAft>
                <a:spcPts val="0"/>
              </a:spcAft>
              <a:buClr>
                <a:srgbClr val="6F6F6E"/>
              </a:buClr>
              <a:buSzPct val="100000"/>
              <a:buFont typeface="Calibri"/>
              <a:buChar char="•"/>
            </a:pPr>
            <a:r>
              <a:rPr lang="en-US" sz="2000" b="0" i="0" u="none" strike="noStrike" cap="none" baseline="0">
                <a:solidFill>
                  <a:schemeClr val="dk1"/>
                </a:solidFill>
                <a:latin typeface="Calibri"/>
                <a:ea typeface="Calibri"/>
                <a:cs typeface="Calibri"/>
                <a:sym typeface="Calibri"/>
              </a:rPr>
              <a:t>New algorithms that try to predict behavior</a:t>
            </a:r>
          </a:p>
        </p:txBody>
      </p:sp>
      <p:sp>
        <p:nvSpPr>
          <p:cNvPr id="274" name="Shape 274"/>
          <p:cNvSpPr txBox="1">
            <a:spLocks noGrp="1"/>
          </p:cNvSpPr>
          <p:nvPr>
            <p:ph type="body" idx="2"/>
          </p:nvPr>
        </p:nvSpPr>
        <p:spPr>
          <a:xfrm>
            <a:off x="522287" y="0"/>
            <a:ext cx="8153399" cy="549275"/>
          </a:xfrm>
          <a:prstGeom prst="rect">
            <a:avLst/>
          </a:prstGeom>
          <a:noFill/>
          <a:ln>
            <a:noFill/>
          </a:ln>
        </p:spPr>
        <p:txBody>
          <a:bodyPr lIns="0" tIns="90000" rIns="0" bIns="45700" anchor="ctr" anchorCtr="0">
            <a:noAutofit/>
          </a:bodyPr>
          <a:lstStyle/>
          <a:p>
            <a:pPr marL="0" marR="0" lvl="0" indent="0" algn="r" rtl="0">
              <a:lnSpc>
                <a:spcPct val="110000"/>
              </a:lnSpc>
              <a:spcBef>
                <a:spcPts val="0"/>
              </a:spcBef>
              <a:spcAft>
                <a:spcPts val="1080"/>
              </a:spcAft>
              <a:buClr>
                <a:srgbClr val="A00E16"/>
              </a:buClr>
              <a:buSzPct val="25000"/>
              <a:buFont typeface="Calibri"/>
              <a:buNone/>
            </a:pPr>
            <a:r>
              <a:rPr lang="en-US" sz="2400" b="0" i="1" u="none" strike="noStrike" cap="none" baseline="0">
                <a:solidFill>
                  <a:srgbClr val="A00E16"/>
                </a:solidFill>
                <a:latin typeface="Calibri"/>
                <a:ea typeface="Calibri"/>
                <a:cs typeface="Calibri"/>
                <a:sym typeface="Calibri"/>
              </a:rPr>
              <a:t>The Surveillance «Dilemma»</a:t>
            </a:r>
          </a:p>
        </p:txBody>
      </p:sp>
      <p:sp>
        <p:nvSpPr>
          <p:cNvPr id="275" name="Shape 275"/>
          <p:cNvSpPr txBox="1"/>
          <p:nvPr/>
        </p:nvSpPr>
        <p:spPr>
          <a:xfrm>
            <a:off x="1547663" y="836712"/>
            <a:ext cx="5976664" cy="230832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2400" b="0" i="0" u="none" strike="noStrike" cap="none" baseline="0">
                <a:solidFill>
                  <a:schemeClr val="dk1"/>
                </a:solidFill>
                <a:latin typeface="Arial"/>
                <a:ea typeface="Arial"/>
                <a:cs typeface="Arial"/>
                <a:sym typeface="Arial"/>
              </a:rPr>
              <a:t>Fundamentally insecure technologies that penetrate more and more parts of our lives</a:t>
            </a:r>
          </a:p>
          <a:p>
            <a:pPr marL="812800" marR="0" lvl="0" indent="-812800" algn="ctr" rtl="0">
              <a:spcBef>
                <a:spcPts val="0"/>
              </a:spcBef>
              <a:spcAft>
                <a:spcPts val="0"/>
              </a:spcAft>
              <a:buClr>
                <a:schemeClr val="dk1"/>
              </a:buClr>
              <a:buFont typeface="Arial"/>
              <a:buNone/>
            </a:pPr>
            <a:endParaRPr sz="2400" b="0" i="0" u="none" strike="noStrike" cap="none" baseline="0">
              <a:solidFill>
                <a:schemeClr val="dk1"/>
              </a:solidFill>
              <a:latin typeface="Arial"/>
              <a:ea typeface="Arial"/>
              <a:cs typeface="Arial"/>
              <a:sym typeface="Arial"/>
            </a:endParaRPr>
          </a:p>
          <a:p>
            <a:pPr marL="812800" marR="0" lvl="0" indent="-812800" algn="ctr" rtl="0">
              <a:spcBef>
                <a:spcPts val="0"/>
              </a:spcBef>
              <a:spcAft>
                <a:spcPts val="0"/>
              </a:spcAft>
              <a:buClr>
                <a:schemeClr val="dk1"/>
              </a:buClr>
              <a:buFont typeface="Arial"/>
              <a:buNone/>
            </a:pPr>
            <a:endParaRPr sz="2400" b="0" i="0" u="none" strike="noStrike" cap="none" baseline="0">
              <a:solidFill>
                <a:schemeClr val="dk1"/>
              </a:solidFill>
              <a:latin typeface="Arial"/>
              <a:ea typeface="Arial"/>
              <a:cs typeface="Arial"/>
              <a:sym typeface="Arial"/>
            </a:endParaRPr>
          </a:p>
          <a:p>
            <a:pPr marL="0" marR="0" lvl="0" indent="0" algn="ctr" rtl="0">
              <a:spcBef>
                <a:spcPts val="0"/>
              </a:spcBef>
              <a:spcAft>
                <a:spcPts val="0"/>
              </a:spcAft>
              <a:buClr>
                <a:schemeClr val="dk1"/>
              </a:buClr>
              <a:buSzPct val="25000"/>
              <a:buFont typeface="Arial"/>
              <a:buNone/>
            </a:pPr>
            <a:r>
              <a:rPr lang="en-US" sz="2400" b="0" i="0" u="none" strike="noStrike" cap="none" baseline="0">
                <a:solidFill>
                  <a:schemeClr val="dk1"/>
                </a:solidFill>
                <a:latin typeface="Arial"/>
                <a:ea typeface="Arial"/>
                <a:cs typeface="Arial"/>
                <a:sym typeface="Arial"/>
              </a:rPr>
              <a:t>Increased insecurities in security politics (risks) </a:t>
            </a:r>
          </a:p>
        </p:txBody>
      </p:sp>
      <p:sp>
        <p:nvSpPr>
          <p:cNvPr id="276" name="Shape 276"/>
          <p:cNvSpPr/>
          <p:nvPr/>
        </p:nvSpPr>
        <p:spPr>
          <a:xfrm>
            <a:off x="4067944" y="1666838"/>
            <a:ext cx="288032" cy="648071"/>
          </a:xfrm>
          <a:prstGeom prst="downArrow">
            <a:avLst>
              <a:gd name="adj1" fmla="val 50000"/>
              <a:gd name="adj2" fmla="val 50000"/>
            </a:avLst>
          </a:prstGeom>
          <a:solidFill>
            <a:schemeClr val="accent1"/>
          </a:solidFill>
          <a:ln w="25400" cap="flat">
            <a:solidFill>
              <a:srgbClr val="89A4A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
        <p:nvSpPr>
          <p:cNvPr id="277" name="Shape 277"/>
          <p:cNvSpPr/>
          <p:nvPr/>
        </p:nvSpPr>
        <p:spPr>
          <a:xfrm rot="10800000" flipH="1">
            <a:off x="4535996" y="1666837"/>
            <a:ext cx="288032" cy="648071"/>
          </a:xfrm>
          <a:prstGeom prst="downArrow">
            <a:avLst>
              <a:gd name="adj1" fmla="val 50000"/>
              <a:gd name="adj2" fmla="val 50000"/>
            </a:avLst>
          </a:prstGeom>
          <a:solidFill>
            <a:schemeClr val="accent1"/>
          </a:solidFill>
          <a:ln w="25400" cap="flat">
            <a:solidFill>
              <a:srgbClr val="89A4A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baseline="0">
              <a:solidFill>
                <a:schemeClr val="lt1"/>
              </a:solidFill>
              <a:latin typeface="Arial"/>
              <a:ea typeface="Arial"/>
              <a:cs typeface="Arial"/>
              <a:sym typeface="Arial"/>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539552" y="1052736"/>
            <a:ext cx="8154253" cy="5473700"/>
          </a:xfrm>
          <a:prstGeom prst="rect">
            <a:avLst/>
          </a:prstGeom>
          <a:noFill/>
          <a:ln>
            <a:noFill/>
          </a:ln>
        </p:spPr>
        <p:txBody>
          <a:bodyPr lIns="0" tIns="45700" rIns="0" bIns="45700" anchor="t" anchorCtr="0">
            <a:noAutofit/>
          </a:bodyPr>
          <a:lstStyle/>
          <a:p>
            <a:pPr marL="342900" marR="0" lvl="0" indent="-342900" algn="l" rtl="0">
              <a:lnSpc>
                <a:spcPct val="110000"/>
              </a:lnSpc>
              <a:spcBef>
                <a:spcPts val="0"/>
              </a:spcBef>
              <a:spcAft>
                <a:spcPts val="0"/>
              </a:spcAft>
              <a:buClr>
                <a:schemeClr val="dk1"/>
              </a:buClr>
              <a:buSzPct val="100000"/>
              <a:buFont typeface="Calibri"/>
              <a:buChar char="•"/>
            </a:pPr>
            <a:r>
              <a:rPr lang="en-US" sz="2200" b="0" i="0" u="none" strike="noStrike" cap="none" baseline="0">
                <a:solidFill>
                  <a:schemeClr val="dk1"/>
                </a:solidFill>
                <a:latin typeface="Calibri"/>
                <a:ea typeface="Calibri"/>
                <a:cs typeface="Calibri"/>
                <a:sym typeface="Calibri"/>
              </a:rPr>
              <a:t>National security considerations in and through cyberspace are increasing in (strategic) importance</a:t>
            </a:r>
          </a:p>
          <a:p>
            <a:pPr marL="342900" marR="0" lvl="0" indent="-342900" algn="l" rtl="0">
              <a:lnSpc>
                <a:spcPct val="110000"/>
              </a:lnSpc>
              <a:spcBef>
                <a:spcPts val="1800"/>
              </a:spcBef>
              <a:spcAft>
                <a:spcPts val="0"/>
              </a:spcAft>
              <a:buClr>
                <a:schemeClr val="dk1"/>
              </a:buClr>
              <a:buSzPct val="100000"/>
              <a:buFont typeface="Calibri"/>
              <a:buChar char="•"/>
            </a:pPr>
            <a:r>
              <a:rPr lang="en-US" sz="2200" b="0" i="0" u="none" strike="noStrike" cap="none" baseline="0">
                <a:solidFill>
                  <a:schemeClr val="dk1"/>
                </a:solidFill>
                <a:latin typeface="Calibri"/>
                <a:ea typeface="Calibri"/>
                <a:cs typeface="Calibri"/>
                <a:sym typeface="Calibri"/>
              </a:rPr>
              <a:t>Data collection in and through cyberspace is increasing due to national security reasons</a:t>
            </a:r>
          </a:p>
          <a:p>
            <a:pPr marL="342900" marR="0" lvl="0" indent="-342900" algn="l" rtl="0">
              <a:lnSpc>
                <a:spcPct val="110000"/>
              </a:lnSpc>
              <a:spcBef>
                <a:spcPts val="1800"/>
              </a:spcBef>
              <a:spcAft>
                <a:spcPts val="0"/>
              </a:spcAft>
              <a:buClr>
                <a:schemeClr val="dk1"/>
              </a:buClr>
              <a:buSzPct val="100000"/>
              <a:buFont typeface="Calibri"/>
              <a:buChar char="•"/>
            </a:pPr>
            <a:r>
              <a:rPr lang="en-US" sz="2200" b="0" i="0" u="none" strike="noStrike" cap="none" baseline="0">
                <a:solidFill>
                  <a:schemeClr val="dk1"/>
                </a:solidFill>
                <a:latin typeface="Calibri"/>
                <a:ea typeface="Calibri"/>
                <a:cs typeface="Calibri"/>
                <a:sym typeface="Calibri"/>
              </a:rPr>
              <a:t>The focus on the state and “its” security crowds out consideration for the security of the individual citizen. </a:t>
            </a:r>
          </a:p>
          <a:p>
            <a:pPr marL="342900" marR="0" lvl="0" indent="-342900" algn="l" rtl="0">
              <a:lnSpc>
                <a:spcPct val="110000"/>
              </a:lnSpc>
              <a:spcBef>
                <a:spcPts val="1800"/>
              </a:spcBef>
              <a:spcAft>
                <a:spcPts val="600"/>
              </a:spcAft>
              <a:buClr>
                <a:schemeClr val="dk1"/>
              </a:buClr>
              <a:buSzPct val="100000"/>
              <a:buFont typeface="Calibri"/>
              <a:buChar char="•"/>
            </a:pPr>
            <a:r>
              <a:rPr lang="en-US" sz="2200" b="0" i="0" u="none" strike="noStrike" cap="none" baseline="0">
                <a:solidFill>
                  <a:schemeClr val="dk1"/>
                </a:solidFill>
                <a:latin typeface="Calibri"/>
                <a:ea typeface="Calibri"/>
                <a:cs typeface="Calibri"/>
                <a:sym typeface="Calibri"/>
              </a:rPr>
              <a:t>The type of security currently produced is often </a:t>
            </a:r>
            <a:r>
              <a:rPr lang="en-US" sz="2200" b="0" i="1" u="none" strike="noStrike" cap="none" baseline="0">
                <a:solidFill>
                  <a:schemeClr val="dk1"/>
                </a:solidFill>
                <a:latin typeface="Calibri"/>
                <a:ea typeface="Calibri"/>
                <a:cs typeface="Calibri"/>
                <a:sym typeface="Calibri"/>
              </a:rPr>
              <a:t>not</a:t>
            </a:r>
            <a:r>
              <a:rPr lang="en-US" sz="2200" b="0" i="0" u="none" strike="noStrike" cap="none" baseline="0">
                <a:solidFill>
                  <a:schemeClr val="dk1"/>
                </a:solidFill>
                <a:latin typeface="Calibri"/>
                <a:ea typeface="Calibri"/>
                <a:cs typeface="Calibri"/>
                <a:sym typeface="Calibri"/>
              </a:rPr>
              <a:t> security (directly) relevant to the people = A problem for human security is created</a:t>
            </a:r>
          </a:p>
        </p:txBody>
      </p:sp>
      <p:sp>
        <p:nvSpPr>
          <p:cNvPr id="283" name="Shape 283"/>
          <p:cNvSpPr txBox="1">
            <a:spLocks noGrp="1"/>
          </p:cNvSpPr>
          <p:nvPr>
            <p:ph type="body" idx="2"/>
          </p:nvPr>
        </p:nvSpPr>
        <p:spPr>
          <a:xfrm>
            <a:off x="522287" y="0"/>
            <a:ext cx="8153399" cy="549275"/>
          </a:xfrm>
          <a:prstGeom prst="rect">
            <a:avLst/>
          </a:prstGeom>
          <a:noFill/>
          <a:ln>
            <a:noFill/>
          </a:ln>
        </p:spPr>
        <p:txBody>
          <a:bodyPr lIns="0" tIns="90000" rIns="0" bIns="45700" anchor="ctr" anchorCtr="0">
            <a:noAutofit/>
          </a:bodyPr>
          <a:lstStyle/>
          <a:p>
            <a:pPr marL="0" marR="0" lvl="0" indent="0" algn="r" rtl="0">
              <a:lnSpc>
                <a:spcPct val="110000"/>
              </a:lnSpc>
              <a:spcBef>
                <a:spcPts val="0"/>
              </a:spcBef>
              <a:spcAft>
                <a:spcPts val="1080"/>
              </a:spcAft>
              <a:buClr>
                <a:srgbClr val="A00E16"/>
              </a:buClr>
              <a:buSzPct val="25000"/>
              <a:buFont typeface="Calibri"/>
              <a:buNone/>
            </a:pPr>
            <a:r>
              <a:rPr lang="en-US" sz="2400" b="0" i="1" u="none" strike="noStrike" cap="none" baseline="0">
                <a:solidFill>
                  <a:srgbClr val="A00E16"/>
                </a:solidFill>
                <a:latin typeface="Calibri"/>
                <a:ea typeface="Calibri"/>
                <a:cs typeface="Calibri"/>
                <a:sym typeface="Calibri"/>
              </a:rPr>
              <a:t>Security Dilemma</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subTitle" idx="1"/>
          </p:nvPr>
        </p:nvSpPr>
        <p:spPr>
          <a:xfrm>
            <a:off x="1870075" y="1557337"/>
            <a:ext cx="6977062" cy="1752600"/>
          </a:xfrm>
          <a:prstGeom prst="rect">
            <a:avLst/>
          </a:prstGeom>
          <a:noFill/>
          <a:ln>
            <a:noFill/>
          </a:ln>
        </p:spPr>
        <p:txBody>
          <a:bodyPr lIns="91425" tIns="45700" rIns="91425" bIns="45700" anchor="t" anchorCtr="0">
            <a:noAutofit/>
          </a:bodyPr>
          <a:lstStyle/>
          <a:p>
            <a:pPr marL="0" marR="0" lvl="0" indent="0" algn="l" rtl="0">
              <a:lnSpc>
                <a:spcPct val="110000"/>
              </a:lnSpc>
              <a:spcBef>
                <a:spcPts val="0"/>
              </a:spcBef>
              <a:spcAft>
                <a:spcPts val="2700"/>
              </a:spcAft>
              <a:buClr>
                <a:srgbClr val="5F5F5F"/>
              </a:buClr>
              <a:buSzPct val="25000"/>
              <a:buFont typeface="Calibri"/>
              <a:buNone/>
            </a:pPr>
            <a:r>
              <a:rPr lang="en-US" sz="6000" b="0" i="0" u="none" strike="noStrike" cap="none" baseline="0">
                <a:solidFill>
                  <a:srgbClr val="5F5F5F"/>
                </a:solidFill>
                <a:latin typeface="Calibri"/>
                <a:ea typeface="Calibri"/>
                <a:cs typeface="Calibri"/>
                <a:sym typeface="Calibri"/>
              </a:rPr>
              <a:t>The Way Forward</a:t>
            </a:r>
          </a:p>
        </p:txBody>
      </p:sp>
      <p:sp>
        <p:nvSpPr>
          <p:cNvPr id="289" name="Shape 289"/>
          <p:cNvSpPr txBox="1">
            <a:spLocks noGrp="1"/>
          </p:cNvSpPr>
          <p:nvPr>
            <p:ph type="ctrTitle"/>
          </p:nvPr>
        </p:nvSpPr>
        <p:spPr>
          <a:xfrm>
            <a:off x="587375" y="476250"/>
            <a:ext cx="8085137" cy="287338"/>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4400" b="0" i="0" u="none" strike="noStrike" cap="none" baseline="0">
              <a:solidFill>
                <a:schemeClr val="dk2"/>
              </a:solidFill>
              <a:latin typeface="Calibri"/>
              <a:ea typeface="Calibri"/>
              <a:cs typeface="Calibri"/>
              <a:sym typeface="Calibri"/>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521435" y="692150"/>
            <a:ext cx="8154253" cy="5473700"/>
          </a:xfrm>
          <a:prstGeom prst="rect">
            <a:avLst/>
          </a:prstGeom>
          <a:noFill/>
          <a:ln>
            <a:noFill/>
          </a:ln>
        </p:spPr>
        <p:txBody>
          <a:bodyPr lIns="0" tIns="45700" rIns="0" bIns="45700" anchor="t" anchorCtr="0">
            <a:noAutofit/>
          </a:bodyPr>
          <a:lstStyle/>
          <a:p>
            <a:pPr marL="342900" marR="0" lvl="0" indent="-342900" algn="l" rtl="0">
              <a:lnSpc>
                <a:spcPct val="110000"/>
              </a:lnSpc>
              <a:spcBef>
                <a:spcPts val="0"/>
              </a:spcBef>
              <a:spcAft>
                <a:spcPts val="0"/>
              </a:spcAft>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Given range of legitimacy and normative concerns, even deeper engagement of civil society than in other areas seems desirable</a:t>
            </a:r>
          </a:p>
          <a:p>
            <a:pPr marL="342900" marR="0" lvl="0" indent="-342900" algn="l" rtl="0">
              <a:lnSpc>
                <a:spcPct val="110000"/>
              </a:lnSpc>
              <a:spcBef>
                <a:spcPts val="1800"/>
              </a:spcBef>
              <a:spcAft>
                <a:spcPts val="0"/>
              </a:spcAft>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Civil society organizations can rally together to help break down barriers to engagement and ensure more qualitative and inclusive multi-lateral processes. </a:t>
            </a:r>
          </a:p>
          <a:p>
            <a:pPr marL="342900" marR="0" lvl="0" indent="-342900" algn="l" rtl="0">
              <a:lnSpc>
                <a:spcPct val="110000"/>
              </a:lnSpc>
              <a:spcBef>
                <a:spcPts val="1800"/>
              </a:spcBef>
              <a:spcAft>
                <a:spcPts val="0"/>
              </a:spcAft>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Should focus on enhancing their role with regards to: </a:t>
            </a:r>
          </a:p>
          <a:p>
            <a:pPr marL="630238" marR="0" lvl="1" indent="-274638" algn="l" rtl="0">
              <a:spcBef>
                <a:spcPts val="600"/>
              </a:spcBef>
              <a:spcAft>
                <a:spcPts val="0"/>
              </a:spcAft>
              <a:buClr>
                <a:srgbClr val="6F6F6E"/>
              </a:buClr>
              <a:buSzPct val="100000"/>
              <a:buFont typeface="Calibri"/>
              <a:buChar char="•"/>
            </a:pPr>
            <a:r>
              <a:rPr lang="en-US" sz="2000" b="0" i="0" u="none" strike="noStrike" cap="none" baseline="0">
                <a:solidFill>
                  <a:schemeClr val="dk1"/>
                </a:solidFill>
                <a:latin typeface="Calibri"/>
                <a:ea typeface="Calibri"/>
                <a:cs typeface="Calibri"/>
                <a:sym typeface="Calibri"/>
              </a:rPr>
              <a:t>i) Engaging Effectively; </a:t>
            </a:r>
          </a:p>
          <a:p>
            <a:pPr marL="630238" marR="0" lvl="1" indent="-274638" algn="l" rtl="0">
              <a:spcBef>
                <a:spcPts val="0"/>
              </a:spcBef>
              <a:spcAft>
                <a:spcPts val="0"/>
              </a:spcAft>
              <a:buClr>
                <a:srgbClr val="6F6F6E"/>
              </a:buClr>
              <a:buSzPct val="100000"/>
              <a:buFont typeface="Calibri"/>
              <a:buChar char="•"/>
            </a:pPr>
            <a:r>
              <a:rPr lang="en-US" sz="2000" b="0" i="0" u="none" strike="noStrike" cap="none" baseline="0">
                <a:solidFill>
                  <a:schemeClr val="dk1"/>
                </a:solidFill>
                <a:latin typeface="Calibri"/>
                <a:ea typeface="Calibri"/>
                <a:cs typeface="Calibri"/>
                <a:sym typeface="Calibri"/>
              </a:rPr>
              <a:t>ii) Fostering Transparency and Accountability; and </a:t>
            </a:r>
          </a:p>
          <a:p>
            <a:pPr marL="630238" marR="0" lvl="1" indent="-274638" algn="l" rtl="0">
              <a:spcBef>
                <a:spcPts val="0"/>
              </a:spcBef>
              <a:spcAft>
                <a:spcPts val="0"/>
              </a:spcAft>
              <a:buClr>
                <a:srgbClr val="6F6F6E"/>
              </a:buClr>
              <a:buSzPct val="100000"/>
              <a:buFont typeface="Calibri"/>
              <a:buChar char="•"/>
            </a:pPr>
            <a:r>
              <a:rPr lang="en-US" sz="2000" b="0" i="0" u="none" strike="noStrike" cap="none" baseline="0">
                <a:solidFill>
                  <a:schemeClr val="dk1"/>
                </a:solidFill>
                <a:latin typeface="Calibri"/>
                <a:ea typeface="Calibri"/>
                <a:cs typeface="Calibri"/>
                <a:sym typeface="Calibri"/>
              </a:rPr>
              <a:t>iii) Deepening Knowledge. </a:t>
            </a:r>
          </a:p>
          <a:p>
            <a:pPr marL="630238" marR="0" lvl="1" indent="-147637" algn="l" rtl="0">
              <a:spcBef>
                <a:spcPts val="0"/>
              </a:spcBef>
              <a:spcAft>
                <a:spcPts val="0"/>
              </a:spcAft>
              <a:buClr>
                <a:srgbClr val="6F6F6E"/>
              </a:buClr>
              <a:buFont typeface="Calibri"/>
              <a:buNone/>
            </a:pPr>
            <a:endParaRPr sz="2000" b="0" i="0" u="none" strike="noStrike" cap="none" baseline="0">
              <a:solidFill>
                <a:schemeClr val="dk1"/>
              </a:solidFill>
              <a:latin typeface="Calibri"/>
              <a:ea typeface="Calibri"/>
              <a:cs typeface="Calibri"/>
              <a:sym typeface="Calibri"/>
            </a:endParaRPr>
          </a:p>
        </p:txBody>
      </p:sp>
      <p:sp>
        <p:nvSpPr>
          <p:cNvPr id="295" name="Shape 295"/>
          <p:cNvSpPr txBox="1">
            <a:spLocks noGrp="1"/>
          </p:cNvSpPr>
          <p:nvPr>
            <p:ph type="body" idx="2"/>
          </p:nvPr>
        </p:nvSpPr>
        <p:spPr>
          <a:xfrm>
            <a:off x="522287" y="0"/>
            <a:ext cx="8153399" cy="549275"/>
          </a:xfrm>
          <a:prstGeom prst="rect">
            <a:avLst/>
          </a:prstGeom>
          <a:noFill/>
          <a:ln>
            <a:noFill/>
          </a:ln>
        </p:spPr>
        <p:txBody>
          <a:bodyPr lIns="0" tIns="90000" rIns="0" bIns="45700" anchor="ctr" anchorCtr="0">
            <a:noAutofit/>
          </a:bodyPr>
          <a:lstStyle/>
          <a:p>
            <a:pPr marL="0" marR="0" lvl="0" indent="0" algn="r" rtl="0">
              <a:lnSpc>
                <a:spcPct val="110000"/>
              </a:lnSpc>
              <a:spcBef>
                <a:spcPts val="0"/>
              </a:spcBef>
              <a:spcAft>
                <a:spcPts val="1080"/>
              </a:spcAft>
              <a:buClr>
                <a:srgbClr val="A00E16"/>
              </a:buClr>
              <a:buSzPct val="25000"/>
              <a:buFont typeface="Calibri"/>
              <a:buNone/>
            </a:pPr>
            <a:r>
              <a:rPr lang="en-US" sz="2400" b="0" i="1" u="none" strike="noStrike" cap="none" baseline="0">
                <a:solidFill>
                  <a:srgbClr val="A00E16"/>
                </a:solidFill>
                <a:latin typeface="Calibri"/>
                <a:ea typeface="Calibri"/>
                <a:cs typeface="Calibri"/>
                <a:sym typeface="Calibri"/>
              </a:rPr>
              <a:t>Role for Civil Society</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539552" y="1052736"/>
            <a:ext cx="8154253" cy="5473700"/>
          </a:xfrm>
          <a:prstGeom prst="rect">
            <a:avLst/>
          </a:prstGeom>
          <a:noFill/>
          <a:ln>
            <a:noFill/>
          </a:ln>
        </p:spPr>
        <p:txBody>
          <a:bodyPr lIns="0" tIns="45700" rIns="0" bIns="45700" anchor="t" anchorCtr="0">
            <a:noAutofit/>
          </a:bodyPr>
          <a:lstStyle/>
          <a:p>
            <a:pPr marL="342900" marR="0" lvl="0" indent="-342900" algn="l" rtl="0">
              <a:lnSpc>
                <a:spcPct val="110000"/>
              </a:lnSpc>
              <a:spcBef>
                <a:spcPts val="0"/>
              </a:spcBef>
              <a:spcAft>
                <a:spcPts val="0"/>
              </a:spcAft>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To further our understanding of different expectations and positions in the cybersecurity debate </a:t>
            </a:r>
          </a:p>
          <a:p>
            <a:pPr marL="342900" marR="0" lvl="0" indent="-342900" algn="l" rtl="0">
              <a:lnSpc>
                <a:spcPct val="110000"/>
              </a:lnSpc>
              <a:spcBef>
                <a:spcPts val="1800"/>
              </a:spcBef>
              <a:spcAft>
                <a:spcPts val="0"/>
              </a:spcAft>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To enable us to better identify common grounds between the different actors going forward</a:t>
            </a:r>
          </a:p>
          <a:p>
            <a:pPr marL="342900" marR="0" lvl="0" indent="-342900" algn="l" rtl="0">
              <a:lnSpc>
                <a:spcPct val="110000"/>
              </a:lnSpc>
              <a:spcBef>
                <a:spcPts val="1800"/>
              </a:spcBef>
              <a:spcAft>
                <a:spcPts val="600"/>
              </a:spcAft>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To enable us to understand the main problems arising from this and to design strategies for optimal civil society input</a:t>
            </a:r>
          </a:p>
        </p:txBody>
      </p:sp>
      <p:sp>
        <p:nvSpPr>
          <p:cNvPr id="109" name="Shape 109"/>
          <p:cNvSpPr txBox="1">
            <a:spLocks noGrp="1"/>
          </p:cNvSpPr>
          <p:nvPr>
            <p:ph type="body" idx="2"/>
          </p:nvPr>
        </p:nvSpPr>
        <p:spPr>
          <a:xfrm>
            <a:off x="522287" y="0"/>
            <a:ext cx="8153399" cy="549275"/>
          </a:xfrm>
          <a:prstGeom prst="rect">
            <a:avLst/>
          </a:prstGeom>
          <a:noFill/>
          <a:ln>
            <a:noFill/>
          </a:ln>
        </p:spPr>
        <p:txBody>
          <a:bodyPr lIns="0" tIns="90000" rIns="0" bIns="45700" anchor="ctr" anchorCtr="0">
            <a:noAutofit/>
          </a:bodyPr>
          <a:lstStyle/>
          <a:p>
            <a:pPr marL="0" marR="0" lvl="0" indent="0" algn="r" rtl="0">
              <a:lnSpc>
                <a:spcPct val="110000"/>
              </a:lnSpc>
              <a:spcBef>
                <a:spcPts val="0"/>
              </a:spcBef>
              <a:spcAft>
                <a:spcPts val="1080"/>
              </a:spcAft>
              <a:buClr>
                <a:srgbClr val="A00E16"/>
              </a:buClr>
              <a:buSzPct val="25000"/>
              <a:buFont typeface="Calibri"/>
              <a:buNone/>
            </a:pPr>
            <a:r>
              <a:rPr lang="en-US" sz="2400" b="0" i="1" u="none" strike="noStrike" cap="none" baseline="0">
                <a:solidFill>
                  <a:srgbClr val="A00E16"/>
                </a:solidFill>
                <a:latin typeface="Calibri"/>
                <a:ea typeface="Calibri"/>
                <a:cs typeface="Calibri"/>
                <a:sym typeface="Calibri"/>
              </a:rPr>
              <a:t>Aims of this Presentation</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521435" y="692150"/>
            <a:ext cx="8154253" cy="5473700"/>
          </a:xfrm>
          <a:prstGeom prst="rect">
            <a:avLst/>
          </a:prstGeom>
          <a:noFill/>
          <a:ln>
            <a:noFill/>
          </a:ln>
        </p:spPr>
        <p:txBody>
          <a:bodyPr lIns="0" tIns="45700" rIns="0" bIns="45700" anchor="t" anchorCtr="0">
            <a:noAutofit/>
          </a:bodyPr>
          <a:lstStyle/>
          <a:p>
            <a:pPr marL="342900" marR="0" lvl="0" indent="-342900" algn="l" rtl="0">
              <a:lnSpc>
                <a:spcPct val="110000"/>
              </a:lnSpc>
              <a:spcBef>
                <a:spcPts val="0"/>
              </a:spcBef>
              <a:spcAft>
                <a:spcPts val="0"/>
              </a:spcAft>
              <a:buClr>
                <a:schemeClr val="dk1"/>
              </a:buClr>
              <a:buSzPct val="100000"/>
              <a:buFont typeface="Calibri"/>
              <a:buChar char="•"/>
            </a:pPr>
            <a:r>
              <a:rPr lang="en-US" sz="2800" b="0" i="0" u="none" strike="noStrike" cap="none" baseline="0">
                <a:solidFill>
                  <a:schemeClr val="dk1"/>
                </a:solidFill>
                <a:latin typeface="Calibri"/>
                <a:ea typeface="Calibri"/>
                <a:cs typeface="Calibri"/>
                <a:sym typeface="Calibri"/>
              </a:rPr>
              <a:t>Combined, these measures can </a:t>
            </a:r>
          </a:p>
          <a:p>
            <a:pPr marL="630238" marR="0" lvl="1" indent="-274638" algn="l" rtl="0">
              <a:spcBef>
                <a:spcPts val="600"/>
              </a:spcBef>
              <a:spcAft>
                <a:spcPts val="0"/>
              </a:spcAft>
              <a:buClr>
                <a:srgbClr val="6F6F6E"/>
              </a:buClr>
              <a:buSzPct val="100000"/>
              <a:buFont typeface="Calibri"/>
              <a:buChar char="•"/>
            </a:pPr>
            <a:r>
              <a:rPr lang="en-US" sz="2400" b="0" i="0" u="none" strike="noStrike" cap="none" baseline="0">
                <a:solidFill>
                  <a:schemeClr val="dk1"/>
                </a:solidFill>
                <a:latin typeface="Calibri"/>
                <a:ea typeface="Calibri"/>
                <a:cs typeface="Calibri"/>
                <a:sym typeface="Calibri"/>
              </a:rPr>
              <a:t>strengthen the legitimacy and sustainability of on-going processes; </a:t>
            </a:r>
          </a:p>
          <a:p>
            <a:pPr marL="630238" marR="0" lvl="1" indent="-274638" algn="l" rtl="0">
              <a:spcBef>
                <a:spcPts val="0"/>
              </a:spcBef>
              <a:spcAft>
                <a:spcPts val="0"/>
              </a:spcAft>
              <a:buClr>
                <a:srgbClr val="6F6F6E"/>
              </a:buClr>
              <a:buSzPct val="100000"/>
              <a:buFont typeface="Calibri"/>
              <a:buChar char="•"/>
            </a:pPr>
            <a:r>
              <a:rPr lang="en-US" sz="2400" b="0" i="0" u="none" strike="noStrike" cap="none" baseline="0">
                <a:solidFill>
                  <a:schemeClr val="dk1"/>
                </a:solidFill>
                <a:latin typeface="Calibri"/>
                <a:ea typeface="Calibri"/>
                <a:cs typeface="Calibri"/>
                <a:sym typeface="Calibri"/>
              </a:rPr>
              <a:t>ensure that broader normative concerns are attended to, and that the right technical expertise is leveraged when solutions are being sought; and </a:t>
            </a:r>
          </a:p>
          <a:p>
            <a:pPr marL="630238" marR="0" lvl="1" indent="-274638" algn="l" rtl="0">
              <a:spcBef>
                <a:spcPts val="0"/>
              </a:spcBef>
              <a:spcAft>
                <a:spcPts val="0"/>
              </a:spcAft>
              <a:buClr>
                <a:srgbClr val="6F6F6E"/>
              </a:buClr>
              <a:buSzPct val="100000"/>
              <a:buFont typeface="Calibri"/>
              <a:buChar char="•"/>
            </a:pPr>
            <a:r>
              <a:rPr lang="en-US" sz="2400" b="0" i="0" u="none" strike="noStrike" cap="none" baseline="0">
                <a:solidFill>
                  <a:schemeClr val="dk1"/>
                </a:solidFill>
                <a:latin typeface="Calibri"/>
                <a:ea typeface="Calibri"/>
                <a:cs typeface="Calibri"/>
                <a:sym typeface="Calibri"/>
              </a:rPr>
              <a:t>ultimately help build trust between states and between state and society.</a:t>
            </a:r>
          </a:p>
          <a:p>
            <a:pPr marL="342900" marR="0" lvl="0" indent="-203200" algn="l" rtl="0">
              <a:lnSpc>
                <a:spcPct val="110000"/>
              </a:lnSpc>
              <a:spcBef>
                <a:spcPts val="1200"/>
              </a:spcBef>
              <a:spcAft>
                <a:spcPts val="600"/>
              </a:spcAft>
              <a:buClr>
                <a:schemeClr val="dk1"/>
              </a:buClr>
              <a:buFont typeface="Calibri"/>
              <a:buNone/>
            </a:pPr>
            <a:endParaRPr sz="2200" b="0" i="0" u="none" strike="noStrike" cap="none" baseline="0">
              <a:solidFill>
                <a:schemeClr val="dk1"/>
              </a:solidFill>
              <a:latin typeface="Calibri"/>
              <a:ea typeface="Calibri"/>
              <a:cs typeface="Calibri"/>
              <a:sym typeface="Calibri"/>
            </a:endParaRPr>
          </a:p>
        </p:txBody>
      </p:sp>
      <p:sp>
        <p:nvSpPr>
          <p:cNvPr id="301" name="Shape 301"/>
          <p:cNvSpPr txBox="1">
            <a:spLocks noGrp="1"/>
          </p:cNvSpPr>
          <p:nvPr>
            <p:ph type="body" idx="2"/>
          </p:nvPr>
        </p:nvSpPr>
        <p:spPr>
          <a:xfrm>
            <a:off x="522287" y="0"/>
            <a:ext cx="8153399" cy="549275"/>
          </a:xfrm>
          <a:prstGeom prst="rect">
            <a:avLst/>
          </a:prstGeom>
          <a:noFill/>
          <a:ln>
            <a:noFill/>
          </a:ln>
        </p:spPr>
        <p:txBody>
          <a:bodyPr lIns="0" tIns="90000" rIns="0" bIns="45700" anchor="ctr" anchorCtr="0">
            <a:noAutofit/>
          </a:bodyPr>
          <a:lstStyle/>
          <a:p>
            <a:pPr marL="0" marR="0" lvl="0" indent="0" algn="r" rtl="0">
              <a:lnSpc>
                <a:spcPct val="110000"/>
              </a:lnSpc>
              <a:spcBef>
                <a:spcPts val="0"/>
              </a:spcBef>
              <a:spcAft>
                <a:spcPts val="1080"/>
              </a:spcAft>
              <a:buClr>
                <a:srgbClr val="A00E16"/>
              </a:buClr>
              <a:buSzPct val="25000"/>
              <a:buFont typeface="Calibri"/>
              <a:buNone/>
            </a:pPr>
            <a:r>
              <a:rPr lang="en-US" sz="2400" b="0" i="1" u="none" strike="noStrike" cap="none" baseline="0">
                <a:solidFill>
                  <a:srgbClr val="A00E16"/>
                </a:solidFill>
                <a:latin typeface="Calibri"/>
                <a:ea typeface="Calibri"/>
                <a:cs typeface="Calibri"/>
                <a:sym typeface="Calibri"/>
              </a:rPr>
              <a:t>Role for Civil Society</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521435" y="692150"/>
            <a:ext cx="8154253" cy="5473700"/>
          </a:xfrm>
          <a:prstGeom prst="rect">
            <a:avLst/>
          </a:prstGeom>
          <a:noFill/>
          <a:ln>
            <a:noFill/>
          </a:ln>
        </p:spPr>
        <p:txBody>
          <a:bodyPr lIns="0" tIns="45700" rIns="0" bIns="45700" anchor="t" anchorCtr="0">
            <a:noAutofit/>
          </a:bodyPr>
          <a:lstStyle/>
          <a:p>
            <a:pPr marL="342900" marR="0" lvl="0" indent="-203200" algn="l" rtl="0">
              <a:lnSpc>
                <a:spcPct val="110000"/>
              </a:lnSpc>
              <a:spcBef>
                <a:spcPts val="0"/>
              </a:spcBef>
              <a:spcAft>
                <a:spcPts val="600"/>
              </a:spcAft>
              <a:buClr>
                <a:schemeClr val="dk1"/>
              </a:buClr>
              <a:buFont typeface="Calibri"/>
              <a:buNone/>
            </a:pPr>
            <a:endParaRPr sz="2200" b="0" i="0" u="none" strike="noStrike" cap="none" baseline="0">
              <a:solidFill>
                <a:schemeClr val="dk1"/>
              </a:solidFill>
              <a:latin typeface="Calibri"/>
              <a:ea typeface="Calibri"/>
              <a:cs typeface="Calibri"/>
              <a:sym typeface="Calibri"/>
            </a:endParaRPr>
          </a:p>
        </p:txBody>
      </p:sp>
      <p:sp>
        <p:nvSpPr>
          <p:cNvPr id="307" name="Shape 307"/>
          <p:cNvSpPr txBox="1">
            <a:spLocks noGrp="1"/>
          </p:cNvSpPr>
          <p:nvPr>
            <p:ph type="body" idx="2"/>
          </p:nvPr>
        </p:nvSpPr>
        <p:spPr>
          <a:xfrm>
            <a:off x="522287" y="0"/>
            <a:ext cx="8153399" cy="549275"/>
          </a:xfrm>
          <a:prstGeom prst="rect">
            <a:avLst/>
          </a:prstGeom>
          <a:noFill/>
          <a:ln>
            <a:noFill/>
          </a:ln>
        </p:spPr>
        <p:txBody>
          <a:bodyPr lIns="0" tIns="90000" rIns="0" bIns="45700" anchor="ctr" anchorCtr="0">
            <a:noAutofit/>
          </a:bodyPr>
          <a:lstStyle/>
          <a:p>
            <a:pPr marL="0" marR="0" lvl="0" indent="0" algn="r" rtl="0">
              <a:lnSpc>
                <a:spcPct val="110000"/>
              </a:lnSpc>
              <a:spcBef>
                <a:spcPts val="0"/>
              </a:spcBef>
              <a:spcAft>
                <a:spcPts val="1080"/>
              </a:spcAft>
              <a:buClr>
                <a:srgbClr val="A00E16"/>
              </a:buClr>
              <a:buSzPct val="25000"/>
              <a:buFont typeface="Calibri"/>
              <a:buNone/>
            </a:pPr>
            <a:r>
              <a:rPr lang="en-US" sz="2400" b="0" i="1" u="none" strike="noStrike" cap="none" baseline="0">
                <a:solidFill>
                  <a:srgbClr val="A00E16"/>
                </a:solidFill>
                <a:latin typeface="Calibri"/>
                <a:ea typeface="Calibri"/>
                <a:cs typeface="Calibri"/>
                <a:sym typeface="Calibri"/>
              </a:rPr>
              <a:t>Contact Information</a:t>
            </a:r>
          </a:p>
        </p:txBody>
      </p:sp>
      <p:sp>
        <p:nvSpPr>
          <p:cNvPr id="308" name="Shape 308"/>
          <p:cNvSpPr/>
          <p:nvPr/>
        </p:nvSpPr>
        <p:spPr>
          <a:xfrm>
            <a:off x="874712" y="1366837"/>
            <a:ext cx="6942137" cy="2868478"/>
          </a:xfrm>
          <a:prstGeom prst="rect">
            <a:avLst/>
          </a:prstGeom>
          <a:noFill/>
          <a:ln>
            <a:noFill/>
          </a:ln>
        </p:spPr>
        <p:txBody>
          <a:bodyPr lIns="0" tIns="0" rIns="0" bIns="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800" b="1" i="0" u="none" strike="noStrike" cap="none" baseline="0">
                <a:solidFill>
                  <a:schemeClr val="dk1"/>
                </a:solidFill>
                <a:latin typeface="Arial"/>
                <a:ea typeface="Arial"/>
                <a:cs typeface="Arial"/>
                <a:sym typeface="Arial"/>
              </a:rPr>
              <a:t>Thank you!</a:t>
            </a:r>
          </a:p>
          <a:p>
            <a:pPr marL="0" marR="0" lvl="0" indent="0" algn="ctr" rtl="0">
              <a:lnSpc>
                <a:spcPct val="100000"/>
              </a:lnSpc>
              <a:spcBef>
                <a:spcPts val="280"/>
              </a:spcBef>
              <a:spcAft>
                <a:spcPts val="0"/>
              </a:spcAft>
              <a:buClr>
                <a:schemeClr val="dk1"/>
              </a:buClr>
              <a:buFont typeface="Arial"/>
              <a:buNone/>
            </a:pPr>
            <a:endParaRPr sz="1400" b="1" i="0" u="none" strike="noStrike" cap="none" baseline="0">
              <a:solidFill>
                <a:schemeClr val="dk1"/>
              </a:solidFill>
              <a:latin typeface="Arial"/>
              <a:ea typeface="Arial"/>
              <a:cs typeface="Arial"/>
              <a:sym typeface="Arial"/>
            </a:endParaRPr>
          </a:p>
          <a:p>
            <a:pPr marL="0" marR="0" lvl="0" indent="0" algn="ctr" rtl="0">
              <a:lnSpc>
                <a:spcPct val="100000"/>
              </a:lnSpc>
              <a:spcBef>
                <a:spcPts val="280"/>
              </a:spcBef>
              <a:spcAft>
                <a:spcPts val="0"/>
              </a:spcAft>
              <a:buClr>
                <a:schemeClr val="dk1"/>
              </a:buClr>
              <a:buFont typeface="Arial"/>
              <a:buNone/>
            </a:pPr>
            <a:endParaRPr sz="1400" b="1" i="0" u="none" strike="noStrike" cap="none" baseline="0">
              <a:solidFill>
                <a:schemeClr val="dk1"/>
              </a:solidFill>
              <a:latin typeface="Arial"/>
              <a:ea typeface="Arial"/>
              <a:cs typeface="Arial"/>
              <a:sym typeface="Arial"/>
            </a:endParaRPr>
          </a:p>
          <a:p>
            <a:pPr marL="0" marR="0" lvl="0" indent="0" algn="ctr" rtl="0">
              <a:lnSpc>
                <a:spcPct val="100000"/>
              </a:lnSpc>
              <a:spcBef>
                <a:spcPts val="280"/>
              </a:spcBef>
              <a:spcAft>
                <a:spcPts val="0"/>
              </a:spcAft>
              <a:buClr>
                <a:schemeClr val="dk1"/>
              </a:buClr>
              <a:buFont typeface="Arial"/>
              <a:buNone/>
            </a:pPr>
            <a:endParaRPr sz="1400" b="1" i="0" u="none" strike="noStrike" cap="none" baseline="0">
              <a:solidFill>
                <a:schemeClr val="dk1"/>
              </a:solidFill>
              <a:latin typeface="Arial"/>
              <a:ea typeface="Arial"/>
              <a:cs typeface="Arial"/>
              <a:sym typeface="Arial"/>
            </a:endParaRPr>
          </a:p>
          <a:p>
            <a:pPr marL="0" marR="0" lvl="0" indent="0" algn="ctr" rtl="0">
              <a:lnSpc>
                <a:spcPct val="100000"/>
              </a:lnSpc>
              <a:spcBef>
                <a:spcPts val="36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Dr. Myriam Dunn Cavelty</a:t>
            </a:r>
          </a:p>
          <a:p>
            <a:pPr marL="0" marR="0" lvl="0" indent="0" algn="ctr" rtl="0">
              <a:lnSpc>
                <a:spcPct val="100000"/>
              </a:lnSpc>
              <a:spcBef>
                <a:spcPts val="36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Center for Security Studies, ETH Zurich</a:t>
            </a:r>
          </a:p>
          <a:p>
            <a:pPr marL="0" marR="0" lvl="0" indent="0" algn="ctr" rtl="0">
              <a:lnSpc>
                <a:spcPct val="100000"/>
              </a:lnSpc>
              <a:spcBef>
                <a:spcPts val="36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CH-8092 Zürich</a:t>
            </a:r>
          </a:p>
          <a:p>
            <a:pPr marL="0" marR="0" lvl="0" indent="0" algn="ctr" rtl="0">
              <a:lnSpc>
                <a:spcPct val="100000"/>
              </a:lnSpc>
              <a:spcBef>
                <a:spcPts val="360"/>
              </a:spcBef>
              <a:spcAft>
                <a:spcPts val="0"/>
              </a:spcAft>
              <a:buClr>
                <a:schemeClr val="dk1"/>
              </a:buClr>
              <a:buSzPct val="25000"/>
              <a:buFont typeface="Arial"/>
              <a:buNone/>
            </a:pPr>
            <a:r>
              <a:rPr lang="en-US" sz="1800" b="0" i="0" u="none" strike="noStrike" cap="none" baseline="0">
                <a:solidFill>
                  <a:schemeClr val="dk1"/>
                </a:solidFill>
                <a:latin typeface="Arial"/>
                <a:ea typeface="Arial"/>
                <a:cs typeface="Arial"/>
                <a:sym typeface="Arial"/>
              </a:rPr>
              <a:t>Switzerland</a:t>
            </a:r>
          </a:p>
          <a:p>
            <a:pPr marL="0" marR="0" lvl="0" indent="0" algn="ctr" rtl="0">
              <a:lnSpc>
                <a:spcPct val="100000"/>
              </a:lnSpc>
              <a:spcBef>
                <a:spcPts val="360"/>
              </a:spcBef>
              <a:spcAft>
                <a:spcPts val="0"/>
              </a:spcAft>
              <a:buClr>
                <a:schemeClr val="dk1"/>
              </a:buClr>
              <a:buSzPct val="25000"/>
              <a:buFont typeface="Arial"/>
              <a:buNone/>
            </a:pPr>
            <a:r>
              <a:rPr lang="en-US" sz="1800" b="1" i="0" u="none" strike="noStrike" cap="none" baseline="0">
                <a:solidFill>
                  <a:schemeClr val="dk1"/>
                </a:solidFill>
                <a:latin typeface="Arial"/>
                <a:ea typeface="Arial"/>
                <a:cs typeface="Arial"/>
                <a:sym typeface="Arial"/>
              </a:rPr>
              <a:t>dunn@sipo.gess.ethz.ch</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521435" y="835620"/>
            <a:ext cx="8154253" cy="5473700"/>
          </a:xfrm>
          <a:prstGeom prst="rect">
            <a:avLst/>
          </a:prstGeom>
          <a:noFill/>
          <a:ln>
            <a:noFill/>
          </a:ln>
        </p:spPr>
        <p:txBody>
          <a:bodyPr lIns="0" tIns="45700" rIns="0" bIns="45700" anchor="t" anchorCtr="0">
            <a:noAutofit/>
          </a:bodyPr>
          <a:lstStyle/>
          <a:p>
            <a:pPr marL="457200" marR="0" lvl="0" indent="-457200" algn="l" rtl="0">
              <a:lnSpc>
                <a:spcPct val="110000"/>
              </a:lnSpc>
              <a:spcBef>
                <a:spcPts val="0"/>
              </a:spcBef>
              <a:spcAft>
                <a:spcPts val="0"/>
              </a:spcAft>
              <a:buClr>
                <a:schemeClr val="dk1"/>
              </a:buClr>
              <a:buSzPct val="100000"/>
              <a:buFont typeface="Calibri"/>
              <a:buAutoNum type="arabicPeriod"/>
            </a:pPr>
            <a:r>
              <a:rPr lang="en-US" sz="2800" b="0" i="0" u="none" strike="noStrike" cap="none" baseline="0">
                <a:solidFill>
                  <a:schemeClr val="dk1"/>
                </a:solidFill>
                <a:latin typeface="Calibri"/>
                <a:ea typeface="Calibri"/>
                <a:cs typeface="Calibri"/>
                <a:sym typeface="Calibri"/>
              </a:rPr>
              <a:t>A Short History of Cybersecurity Policy Concerns</a:t>
            </a:r>
          </a:p>
          <a:p>
            <a:pPr marL="457200" marR="0" lvl="0" indent="-457200" algn="l" rtl="0">
              <a:lnSpc>
                <a:spcPct val="110000"/>
              </a:lnSpc>
              <a:spcBef>
                <a:spcPts val="1800"/>
              </a:spcBef>
              <a:spcAft>
                <a:spcPts val="0"/>
              </a:spcAft>
              <a:buClr>
                <a:schemeClr val="dk1"/>
              </a:buClr>
              <a:buSzPct val="100000"/>
              <a:buFont typeface="Calibri"/>
              <a:buAutoNum type="arabicPeriod"/>
            </a:pPr>
            <a:r>
              <a:rPr lang="en-US" sz="2800" b="0" i="0" u="none" strike="noStrike" cap="none" baseline="0">
                <a:solidFill>
                  <a:schemeClr val="dk1"/>
                </a:solidFill>
                <a:latin typeface="Calibri"/>
                <a:ea typeface="Calibri"/>
                <a:cs typeface="Calibri"/>
                <a:sym typeface="Calibri"/>
              </a:rPr>
              <a:t>The Main Actors: </a:t>
            </a:r>
          </a:p>
          <a:p>
            <a:pPr marL="630238" marR="0" lvl="1" indent="-274638" algn="l" rtl="0">
              <a:spcBef>
                <a:spcPts val="600"/>
              </a:spcBef>
              <a:spcAft>
                <a:spcPts val="0"/>
              </a:spcAft>
              <a:buClr>
                <a:srgbClr val="6F6F6E"/>
              </a:buClr>
              <a:buSzPct val="100000"/>
              <a:buFont typeface="Calibri"/>
              <a:buChar char="•"/>
            </a:pPr>
            <a:r>
              <a:rPr lang="en-US" sz="2000" b="0" i="0" u="none" strike="noStrike" cap="none" baseline="0">
                <a:solidFill>
                  <a:schemeClr val="dk1"/>
                </a:solidFill>
                <a:latin typeface="Calibri"/>
                <a:ea typeface="Calibri"/>
                <a:cs typeface="Calibri"/>
                <a:sym typeface="Calibri"/>
              </a:rPr>
              <a:t>State</a:t>
            </a:r>
          </a:p>
          <a:p>
            <a:pPr marL="630238" marR="0" lvl="1" indent="-274638" algn="l" rtl="0">
              <a:spcBef>
                <a:spcPts val="0"/>
              </a:spcBef>
              <a:spcAft>
                <a:spcPts val="0"/>
              </a:spcAft>
              <a:buClr>
                <a:srgbClr val="6F6F6E"/>
              </a:buClr>
              <a:buSzPct val="100000"/>
              <a:buFont typeface="Calibri"/>
              <a:buChar char="•"/>
            </a:pPr>
            <a:r>
              <a:rPr lang="en-US" sz="2000" b="0" i="0" u="none" strike="noStrike" cap="none" baseline="0">
                <a:solidFill>
                  <a:schemeClr val="dk1"/>
                </a:solidFill>
                <a:latin typeface="Calibri"/>
                <a:ea typeface="Calibri"/>
                <a:cs typeface="Calibri"/>
                <a:sym typeface="Calibri"/>
              </a:rPr>
              <a:t>Private Sector / Businesses</a:t>
            </a:r>
          </a:p>
          <a:p>
            <a:pPr marL="630238" marR="0" lvl="1" indent="-274638" algn="l" rtl="0">
              <a:spcBef>
                <a:spcPts val="0"/>
              </a:spcBef>
              <a:spcAft>
                <a:spcPts val="0"/>
              </a:spcAft>
              <a:buClr>
                <a:srgbClr val="6F6F6E"/>
              </a:buClr>
              <a:buSzPct val="100000"/>
              <a:buFont typeface="Calibri"/>
              <a:buChar char="•"/>
            </a:pPr>
            <a:r>
              <a:rPr lang="en-US" sz="2000" b="0" i="0" u="none" strike="noStrike" cap="none" baseline="0">
                <a:solidFill>
                  <a:schemeClr val="dk1"/>
                </a:solidFill>
                <a:latin typeface="Calibri"/>
                <a:ea typeface="Calibri"/>
                <a:cs typeface="Calibri"/>
                <a:sym typeface="Calibri"/>
              </a:rPr>
              <a:t>Citizens (Civil Society)</a:t>
            </a:r>
          </a:p>
          <a:p>
            <a:pPr marL="457200" marR="0" lvl="0" indent="-457200" algn="l" rtl="0">
              <a:lnSpc>
                <a:spcPct val="110000"/>
              </a:lnSpc>
              <a:spcBef>
                <a:spcPts val="1200"/>
              </a:spcBef>
              <a:spcAft>
                <a:spcPts val="0"/>
              </a:spcAft>
              <a:buClr>
                <a:schemeClr val="dk1"/>
              </a:buClr>
              <a:buSzPct val="100000"/>
              <a:buFont typeface="Calibri"/>
              <a:buAutoNum type="arabicPeriod"/>
            </a:pPr>
            <a:r>
              <a:rPr lang="en-US" sz="2800" b="0" i="0" u="none" strike="noStrike" cap="none" baseline="0">
                <a:solidFill>
                  <a:schemeClr val="dk1"/>
                </a:solidFill>
                <a:latin typeface="Calibri"/>
                <a:ea typeface="Calibri"/>
                <a:cs typeface="Calibri"/>
                <a:sym typeface="Calibri"/>
              </a:rPr>
              <a:t>The Main Issues at the Interface: </a:t>
            </a:r>
          </a:p>
          <a:p>
            <a:pPr marL="630238" marR="0" lvl="1" indent="-274638" algn="l" rtl="0">
              <a:spcBef>
                <a:spcPts val="600"/>
              </a:spcBef>
              <a:spcAft>
                <a:spcPts val="0"/>
              </a:spcAft>
              <a:buClr>
                <a:srgbClr val="6F6F6E"/>
              </a:buClr>
              <a:buSzPct val="100000"/>
              <a:buFont typeface="Calibri"/>
              <a:buChar char="•"/>
            </a:pPr>
            <a:r>
              <a:rPr lang="en-US" sz="2000" b="0" i="0" u="none" strike="noStrike" cap="none" baseline="0">
                <a:solidFill>
                  <a:schemeClr val="dk1"/>
                </a:solidFill>
                <a:latin typeface="Calibri"/>
                <a:ea typeface="Calibri"/>
                <a:cs typeface="Calibri"/>
                <a:sym typeface="Calibri"/>
              </a:rPr>
              <a:t>Public-Private Partnership (State – Private Sector)</a:t>
            </a:r>
          </a:p>
          <a:p>
            <a:pPr marL="630238" marR="0" lvl="1" indent="-274638" algn="l" rtl="0">
              <a:spcBef>
                <a:spcPts val="0"/>
              </a:spcBef>
              <a:spcAft>
                <a:spcPts val="0"/>
              </a:spcAft>
              <a:buClr>
                <a:srgbClr val="6F6F6E"/>
              </a:buClr>
              <a:buSzPct val="100000"/>
              <a:buFont typeface="Calibri"/>
              <a:buChar char="•"/>
            </a:pPr>
            <a:r>
              <a:rPr lang="en-US" sz="2000" b="0" i="0" u="none" strike="noStrike" cap="none" baseline="0">
                <a:solidFill>
                  <a:schemeClr val="dk1"/>
                </a:solidFill>
                <a:latin typeface="Calibri"/>
                <a:ea typeface="Calibri"/>
                <a:cs typeface="Calibri"/>
                <a:sym typeface="Calibri"/>
              </a:rPr>
              <a:t>Surveillance (State - Citizens)</a:t>
            </a:r>
          </a:p>
          <a:p>
            <a:pPr marL="457200" marR="0" lvl="0" indent="-457200" algn="l" rtl="0">
              <a:lnSpc>
                <a:spcPct val="110000"/>
              </a:lnSpc>
              <a:spcBef>
                <a:spcPts val="1200"/>
              </a:spcBef>
              <a:spcAft>
                <a:spcPts val="600"/>
              </a:spcAft>
              <a:buClr>
                <a:schemeClr val="dk1"/>
              </a:buClr>
              <a:buSzPct val="100000"/>
              <a:buFont typeface="Calibri"/>
              <a:buAutoNum type="arabicPeriod"/>
            </a:pPr>
            <a:r>
              <a:rPr lang="en-US" sz="2800" b="0" i="0" u="none" strike="noStrike" cap="none" baseline="0">
                <a:solidFill>
                  <a:schemeClr val="dk1"/>
                </a:solidFill>
                <a:latin typeface="Calibri"/>
                <a:ea typeface="Calibri"/>
                <a:cs typeface="Calibri"/>
                <a:sym typeface="Calibri"/>
              </a:rPr>
              <a:t>The Way Forward</a:t>
            </a:r>
          </a:p>
        </p:txBody>
      </p:sp>
      <p:sp>
        <p:nvSpPr>
          <p:cNvPr id="116" name="Shape 116"/>
          <p:cNvSpPr txBox="1">
            <a:spLocks noGrp="1"/>
          </p:cNvSpPr>
          <p:nvPr>
            <p:ph type="body" idx="2"/>
          </p:nvPr>
        </p:nvSpPr>
        <p:spPr>
          <a:xfrm>
            <a:off x="522287" y="0"/>
            <a:ext cx="8153399" cy="549275"/>
          </a:xfrm>
          <a:prstGeom prst="rect">
            <a:avLst/>
          </a:prstGeom>
          <a:noFill/>
          <a:ln>
            <a:noFill/>
          </a:ln>
        </p:spPr>
        <p:txBody>
          <a:bodyPr lIns="0" tIns="90000" rIns="0" bIns="45700" anchor="ctr" anchorCtr="0">
            <a:noAutofit/>
          </a:bodyPr>
          <a:lstStyle/>
          <a:p>
            <a:pPr marL="0" marR="0" lvl="0" indent="0" algn="r" rtl="0">
              <a:lnSpc>
                <a:spcPct val="110000"/>
              </a:lnSpc>
              <a:spcBef>
                <a:spcPts val="0"/>
              </a:spcBef>
              <a:spcAft>
                <a:spcPts val="1080"/>
              </a:spcAft>
              <a:buClr>
                <a:srgbClr val="A00E16"/>
              </a:buClr>
              <a:buSzPct val="25000"/>
              <a:buFont typeface="Calibri"/>
              <a:buNone/>
            </a:pPr>
            <a:r>
              <a:rPr lang="en-US" sz="2400" b="0" i="1" u="none" strike="noStrike" cap="none" baseline="0">
                <a:solidFill>
                  <a:srgbClr val="A00E16"/>
                </a:solidFill>
                <a:latin typeface="Calibri"/>
                <a:ea typeface="Calibri"/>
                <a:cs typeface="Calibri"/>
                <a:sym typeface="Calibri"/>
              </a:rPr>
              <a:t>Structure of Webinar</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subTitle" idx="1"/>
          </p:nvPr>
        </p:nvSpPr>
        <p:spPr>
          <a:xfrm>
            <a:off x="1870075" y="1557337"/>
            <a:ext cx="6977062" cy="1752600"/>
          </a:xfrm>
          <a:prstGeom prst="rect">
            <a:avLst/>
          </a:prstGeom>
          <a:noFill/>
          <a:ln>
            <a:noFill/>
          </a:ln>
        </p:spPr>
        <p:txBody>
          <a:bodyPr lIns="91425" tIns="45700" rIns="91425" bIns="45700" anchor="t" anchorCtr="0">
            <a:noAutofit/>
          </a:bodyPr>
          <a:lstStyle/>
          <a:p>
            <a:pPr marL="0" marR="0" lvl="0" indent="0" algn="l" rtl="0">
              <a:lnSpc>
                <a:spcPct val="110000"/>
              </a:lnSpc>
              <a:spcBef>
                <a:spcPts val="0"/>
              </a:spcBef>
              <a:spcAft>
                <a:spcPts val="1080"/>
              </a:spcAft>
              <a:buClr>
                <a:srgbClr val="5F5F5F"/>
              </a:buClr>
              <a:buFont typeface="Calibri"/>
              <a:buNone/>
            </a:pPr>
            <a:endParaRPr sz="2400" b="0" i="0" u="none" strike="noStrike" cap="none" baseline="0">
              <a:solidFill>
                <a:srgbClr val="5F5F5F"/>
              </a:solidFill>
              <a:latin typeface="Calibri"/>
              <a:ea typeface="Calibri"/>
              <a:cs typeface="Calibri"/>
              <a:sym typeface="Calibri"/>
            </a:endParaRPr>
          </a:p>
        </p:txBody>
      </p:sp>
      <p:sp>
        <p:nvSpPr>
          <p:cNvPr id="122" name="Shape 122"/>
          <p:cNvSpPr txBox="1">
            <a:spLocks noGrp="1"/>
          </p:cNvSpPr>
          <p:nvPr>
            <p:ph type="ctrTitle"/>
          </p:nvPr>
        </p:nvSpPr>
        <p:spPr>
          <a:xfrm>
            <a:off x="587375" y="476250"/>
            <a:ext cx="8085137" cy="287338"/>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None/>
            </a:pPr>
            <a:endParaRPr sz="4400" b="0" i="0" u="none" strike="noStrike" cap="none" baseline="0">
              <a:solidFill>
                <a:schemeClr val="dk2"/>
              </a:solidFill>
              <a:latin typeface="Calibri"/>
              <a:ea typeface="Calibri"/>
              <a:cs typeface="Calibri"/>
              <a:sym typeface="Calibri"/>
            </a:endParaRPr>
          </a:p>
        </p:txBody>
      </p:sp>
      <p:sp>
        <p:nvSpPr>
          <p:cNvPr id="123" name="Shape 123"/>
          <p:cNvSpPr/>
          <p:nvPr/>
        </p:nvSpPr>
        <p:spPr>
          <a:xfrm>
            <a:off x="1870075" y="1557337"/>
            <a:ext cx="6977062" cy="1752600"/>
          </a:xfrm>
          <a:prstGeom prst="rect">
            <a:avLst/>
          </a:prstGeom>
          <a:noFill/>
          <a:ln>
            <a:noFill/>
          </a:ln>
        </p:spPr>
        <p:txBody>
          <a:bodyPr lIns="0" tIns="0" rIns="0" bIns="0" anchor="t" anchorCtr="0">
            <a:noAutofit/>
          </a:bodyPr>
          <a:lstStyle/>
          <a:p>
            <a:pPr marL="266700" marR="0" lvl="0" indent="-88900" algn="l" rtl="0">
              <a:lnSpc>
                <a:spcPct val="110000"/>
              </a:lnSpc>
              <a:spcBef>
                <a:spcPts val="0"/>
              </a:spcBef>
              <a:spcAft>
                <a:spcPts val="0"/>
              </a:spcAft>
              <a:buSzPct val="25000"/>
              <a:buNone/>
            </a:pPr>
            <a:r>
              <a:rPr lang="en-US" sz="2400" b="0" i="0" u="none" strike="noStrike" cap="none" baseline="0">
                <a:solidFill>
                  <a:schemeClr val="lt2"/>
                </a:solidFill>
                <a:latin typeface="Arial"/>
                <a:ea typeface="Arial"/>
                <a:cs typeface="Arial"/>
                <a:sym typeface="Arial"/>
              </a:rPr>
              <a:t> </a:t>
            </a:r>
            <a:r>
              <a:rPr lang="en-US" sz="6000" b="0" i="0" u="none" strike="noStrike" cap="none" baseline="0">
                <a:solidFill>
                  <a:schemeClr val="lt2"/>
                </a:solidFill>
                <a:latin typeface="Calibri"/>
                <a:ea typeface="Calibri"/>
                <a:cs typeface="Calibri"/>
                <a:sym typeface="Calibri"/>
              </a:rPr>
              <a:t>Short History of Cybersecurity Policy Concerns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539552" y="1124744"/>
            <a:ext cx="8154253" cy="5473700"/>
          </a:xfrm>
          <a:prstGeom prst="rect">
            <a:avLst/>
          </a:prstGeom>
          <a:noFill/>
          <a:ln>
            <a:noFill/>
          </a:ln>
        </p:spPr>
        <p:txBody>
          <a:bodyPr lIns="0" tIns="45700" rIns="0" bIns="45700" anchor="t" anchorCtr="0">
            <a:noAutofit/>
          </a:bodyPr>
          <a:lstStyle/>
          <a:p>
            <a:pPr marL="342900" marR="0" lvl="0" indent="-342900" algn="l" rtl="0">
              <a:lnSpc>
                <a:spcPct val="110000"/>
              </a:lnSpc>
              <a:spcBef>
                <a:spcPts val="0"/>
              </a:spcBef>
              <a:spcAft>
                <a:spcPts val="0"/>
              </a:spcAft>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„Hacking“ comes to the attention of the policy community</a:t>
            </a:r>
          </a:p>
          <a:p>
            <a:pPr marL="342900" marR="0" lvl="0" indent="-342900" algn="l" rtl="0">
              <a:lnSpc>
                <a:spcPct val="110000"/>
              </a:lnSpc>
              <a:spcBef>
                <a:spcPts val="1800"/>
              </a:spcBef>
              <a:spcAft>
                <a:spcPts val="0"/>
              </a:spcAft>
              <a:buClr>
                <a:srgbClr val="CC0000"/>
              </a:buClr>
              <a:buSzPct val="100000"/>
              <a:buFont typeface="Calibri"/>
              <a:buChar char="•"/>
            </a:pPr>
            <a:r>
              <a:rPr lang="en-US" sz="2400" b="0" i="1" u="none" strike="noStrike" cap="none" baseline="0">
                <a:solidFill>
                  <a:srgbClr val="CC0000"/>
                </a:solidFill>
                <a:latin typeface="Calibri"/>
                <a:ea typeface="Calibri"/>
                <a:cs typeface="Calibri"/>
                <a:sym typeface="Calibri"/>
              </a:rPr>
              <a:t>Cyber-crime</a:t>
            </a:r>
            <a:r>
              <a:rPr lang="en-US" sz="2400" b="0" i="0" u="none" strike="noStrike" cap="none" baseline="0">
                <a:solidFill>
                  <a:schemeClr val="dk1"/>
                </a:solidFill>
                <a:latin typeface="Calibri"/>
                <a:ea typeface="Calibri"/>
                <a:cs typeface="Calibri"/>
                <a:sym typeface="Calibri"/>
              </a:rPr>
              <a:t> interlinked with </a:t>
            </a:r>
            <a:r>
              <a:rPr lang="en-US" sz="2400" b="0" i="1" u="none" strike="noStrike" cap="none" baseline="0">
                <a:solidFill>
                  <a:srgbClr val="CC0000"/>
                </a:solidFill>
                <a:latin typeface="Calibri"/>
                <a:ea typeface="Calibri"/>
                <a:cs typeface="Calibri"/>
                <a:sym typeface="Calibri"/>
              </a:rPr>
              <a:t>foreign intrusion/espionage</a:t>
            </a:r>
            <a:r>
              <a:rPr lang="en-US" sz="2400" b="0" i="0" u="none" strike="noStrike" cap="none" baseline="0">
                <a:solidFill>
                  <a:schemeClr val="dk1"/>
                </a:solidFill>
                <a:latin typeface="Calibri"/>
                <a:ea typeface="Calibri"/>
                <a:cs typeface="Calibri"/>
                <a:sym typeface="Calibri"/>
              </a:rPr>
              <a:t> → elevated to a national security issue! </a:t>
            </a:r>
          </a:p>
          <a:p>
            <a:pPr marL="342900" marR="0" lvl="0" indent="-342900" algn="l" rtl="0">
              <a:lnSpc>
                <a:spcPct val="110000"/>
              </a:lnSpc>
              <a:spcBef>
                <a:spcPts val="1800"/>
              </a:spcBef>
              <a:spcAft>
                <a:spcPts val="0"/>
              </a:spcAft>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Main concern: prevention of damaging disclosures of classified information </a:t>
            </a:r>
          </a:p>
          <a:p>
            <a:pPr marL="342900" marR="0" lvl="0" indent="-342900" algn="l" rtl="0">
              <a:lnSpc>
                <a:spcPct val="110000"/>
              </a:lnSpc>
              <a:spcBef>
                <a:spcPts val="1800"/>
              </a:spcBef>
              <a:spcAft>
                <a:spcPts val="0"/>
              </a:spcAft>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But: Problem rather limited due to nature of the information infrastructure (no mass phenomenon)</a:t>
            </a:r>
          </a:p>
          <a:p>
            <a:pPr marL="342900" marR="0" lvl="0" indent="-342900" algn="l" rtl="0">
              <a:lnSpc>
                <a:spcPct val="110000"/>
              </a:lnSpc>
              <a:spcBef>
                <a:spcPts val="1800"/>
              </a:spcBef>
              <a:spcAft>
                <a:spcPts val="0"/>
              </a:spcAft>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Main actors: Government (law enforcement) &amp; tech community</a:t>
            </a:r>
          </a:p>
          <a:p>
            <a:pPr marL="342900" marR="0" lvl="0" indent="-215900" algn="l" rtl="0">
              <a:lnSpc>
                <a:spcPct val="110000"/>
              </a:lnSpc>
              <a:spcBef>
                <a:spcPts val="1800"/>
              </a:spcBef>
              <a:spcAft>
                <a:spcPts val="600"/>
              </a:spcAft>
              <a:buClr>
                <a:schemeClr val="dk1"/>
              </a:buClr>
              <a:buFont typeface="Calibri"/>
              <a:buNone/>
            </a:pPr>
            <a:endParaRPr sz="2000" b="0" i="0" u="none" strike="noStrike" cap="none" baseline="0">
              <a:solidFill>
                <a:schemeClr val="dk1"/>
              </a:solidFill>
              <a:latin typeface="Calibri"/>
              <a:ea typeface="Calibri"/>
              <a:cs typeface="Calibri"/>
              <a:sym typeface="Calibri"/>
            </a:endParaRPr>
          </a:p>
        </p:txBody>
      </p:sp>
      <p:sp>
        <p:nvSpPr>
          <p:cNvPr id="129" name="Shape 129"/>
          <p:cNvSpPr txBox="1">
            <a:spLocks noGrp="1"/>
          </p:cNvSpPr>
          <p:nvPr>
            <p:ph type="body" idx="2"/>
          </p:nvPr>
        </p:nvSpPr>
        <p:spPr>
          <a:xfrm>
            <a:off x="522287" y="0"/>
            <a:ext cx="8153399" cy="549275"/>
          </a:xfrm>
          <a:prstGeom prst="rect">
            <a:avLst/>
          </a:prstGeom>
          <a:noFill/>
          <a:ln>
            <a:noFill/>
          </a:ln>
        </p:spPr>
        <p:txBody>
          <a:bodyPr lIns="0" tIns="90000" rIns="0" bIns="45700" anchor="ctr" anchorCtr="0">
            <a:noAutofit/>
          </a:bodyPr>
          <a:lstStyle/>
          <a:p>
            <a:pPr marL="0" marR="0" lvl="0" indent="0" algn="r" rtl="0">
              <a:lnSpc>
                <a:spcPct val="110000"/>
              </a:lnSpc>
              <a:spcBef>
                <a:spcPts val="0"/>
              </a:spcBef>
              <a:spcAft>
                <a:spcPts val="1080"/>
              </a:spcAft>
              <a:buClr>
                <a:srgbClr val="A00E16"/>
              </a:buClr>
              <a:buSzPct val="25000"/>
              <a:buFont typeface="Calibri"/>
              <a:buNone/>
            </a:pPr>
            <a:r>
              <a:rPr lang="en-US" sz="2400" b="0" i="1" u="none" strike="noStrike" cap="none" baseline="0">
                <a:solidFill>
                  <a:srgbClr val="A00E16"/>
                </a:solidFill>
                <a:latin typeface="Calibri"/>
                <a:ea typeface="Calibri"/>
                <a:cs typeface="Calibri"/>
                <a:sym typeface="Calibri"/>
              </a:rPr>
              <a:t>Policy Dynamics in the 1980s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521435" y="907628"/>
            <a:ext cx="8154253" cy="5473700"/>
          </a:xfrm>
          <a:prstGeom prst="rect">
            <a:avLst/>
          </a:prstGeom>
          <a:noFill/>
          <a:ln>
            <a:noFill/>
          </a:ln>
        </p:spPr>
        <p:txBody>
          <a:bodyPr lIns="0" tIns="45700" rIns="0" bIns="45700" anchor="t" anchorCtr="0">
            <a:noAutofit/>
          </a:bodyPr>
          <a:lstStyle/>
          <a:p>
            <a:pPr marL="342900" marR="0" lvl="0" indent="-342900" algn="l" rtl="0">
              <a:lnSpc>
                <a:spcPct val="100000"/>
              </a:lnSpc>
              <a:spcBef>
                <a:spcPts val="0"/>
              </a:spcBef>
              <a:spcAft>
                <a:spcPts val="0"/>
              </a:spcAft>
              <a:buClr>
                <a:schemeClr val="dk1"/>
              </a:buClr>
              <a:buSzPct val="100000"/>
              <a:buFont typeface="Calibri"/>
              <a:buChar char="•"/>
            </a:pPr>
            <a:r>
              <a:rPr lang="en-US" sz="2000" b="0" i="0" u="none" strike="noStrike" cap="none" baseline="0">
                <a:solidFill>
                  <a:schemeClr val="dk1"/>
                </a:solidFill>
                <a:latin typeface="Calibri"/>
                <a:ea typeface="Calibri"/>
                <a:cs typeface="Calibri"/>
                <a:sym typeface="Calibri"/>
              </a:rPr>
              <a:t>Increasingly </a:t>
            </a:r>
            <a:r>
              <a:rPr lang="en-US" sz="2000" b="0" i="1" u="none" strike="noStrike" cap="none" baseline="0">
                <a:solidFill>
                  <a:srgbClr val="CC0000"/>
                </a:solidFill>
                <a:latin typeface="Calibri"/>
                <a:ea typeface="Calibri"/>
                <a:cs typeface="Calibri"/>
                <a:sym typeface="Calibri"/>
              </a:rPr>
              <a:t>networked systems</a:t>
            </a:r>
            <a:r>
              <a:rPr lang="en-US" sz="2000" b="0" i="0" u="none" strike="noStrike" cap="none" baseline="0">
                <a:solidFill>
                  <a:schemeClr val="dk1"/>
                </a:solidFill>
                <a:latin typeface="Calibri"/>
                <a:ea typeface="Calibri"/>
                <a:cs typeface="Calibri"/>
                <a:sym typeface="Calibri"/>
              </a:rPr>
              <a:t>, rapid technological development (</a:t>
            </a:r>
            <a:r>
              <a:rPr lang="en-US" sz="2000" b="0" i="1" u="none" strike="noStrike" cap="none" baseline="0">
                <a:solidFill>
                  <a:srgbClr val="CC0000"/>
                </a:solidFill>
                <a:latin typeface="Calibri"/>
                <a:ea typeface="Calibri"/>
                <a:cs typeface="Calibri"/>
                <a:sym typeface="Calibri"/>
              </a:rPr>
              <a:t>commercialisation</a:t>
            </a:r>
            <a:r>
              <a:rPr lang="en-US" sz="2000" b="0" i="0" u="none" strike="noStrike" cap="none" baseline="0">
                <a:solidFill>
                  <a:schemeClr val="dk1"/>
                </a:solidFill>
                <a:latin typeface="Calibri"/>
                <a:ea typeface="Calibri"/>
                <a:cs typeface="Calibri"/>
                <a:sym typeface="Calibri"/>
              </a:rPr>
              <a:t>)</a:t>
            </a:r>
          </a:p>
          <a:p>
            <a:pPr marL="342900" marR="0" lvl="0" indent="-342900" algn="l" rtl="0">
              <a:lnSpc>
                <a:spcPct val="100000"/>
              </a:lnSpc>
              <a:spcBef>
                <a:spcPts val="1800"/>
              </a:spcBef>
              <a:spcAft>
                <a:spcPts val="0"/>
              </a:spcAft>
              <a:buClr>
                <a:schemeClr val="dk1"/>
              </a:buClr>
              <a:buSzPct val="100000"/>
              <a:buFont typeface="Calibri"/>
              <a:buChar char="•"/>
            </a:pPr>
            <a:r>
              <a:rPr lang="en-US" sz="2000" b="0" i="0" u="none" strike="noStrike" cap="none" baseline="0">
                <a:solidFill>
                  <a:schemeClr val="dk1"/>
                </a:solidFill>
                <a:latin typeface="Calibri"/>
                <a:ea typeface="Calibri"/>
                <a:cs typeface="Calibri"/>
                <a:sym typeface="Calibri"/>
              </a:rPr>
              <a:t>Quantitative increase in cyber-incidents (</a:t>
            </a:r>
            <a:r>
              <a:rPr lang="en-US" sz="2000" b="0" i="1" u="none" strike="noStrike" cap="none" baseline="0">
                <a:solidFill>
                  <a:srgbClr val="CC0000"/>
                </a:solidFill>
                <a:latin typeface="Calibri"/>
                <a:ea typeface="Calibri"/>
                <a:cs typeface="Calibri"/>
                <a:sym typeface="Calibri"/>
              </a:rPr>
              <a:t>statistics</a:t>
            </a:r>
            <a:r>
              <a:rPr lang="en-US" sz="2000" b="0" i="0" u="none" strike="noStrike" cap="none" baseline="0">
                <a:solidFill>
                  <a:schemeClr val="dk1"/>
                </a:solidFill>
                <a:latin typeface="Calibri"/>
                <a:ea typeface="Calibri"/>
                <a:cs typeface="Calibri"/>
                <a:sym typeface="Calibri"/>
              </a:rPr>
              <a:t>)</a:t>
            </a:r>
          </a:p>
          <a:p>
            <a:pPr marL="342900" marR="0" lvl="0" indent="-342900" algn="l" rtl="0">
              <a:lnSpc>
                <a:spcPct val="100000"/>
              </a:lnSpc>
              <a:spcBef>
                <a:spcPts val="1800"/>
              </a:spcBef>
              <a:spcAft>
                <a:spcPts val="0"/>
              </a:spcAft>
              <a:buClr>
                <a:schemeClr val="dk1"/>
              </a:buClr>
              <a:buSzPct val="100000"/>
              <a:buFont typeface="Calibri"/>
              <a:buChar char="•"/>
            </a:pPr>
            <a:r>
              <a:rPr lang="en-US" sz="2000" b="0" i="0" u="none" strike="noStrike" cap="none" baseline="0">
                <a:solidFill>
                  <a:schemeClr val="dk1"/>
                </a:solidFill>
                <a:latin typeface="Calibri"/>
                <a:ea typeface="Calibri"/>
                <a:cs typeface="Calibri"/>
                <a:sym typeface="Calibri"/>
              </a:rPr>
              <a:t>Gulf War 1991/92, development of </a:t>
            </a:r>
            <a:r>
              <a:rPr lang="en-US" sz="2000" b="0" i="1" u="none" strike="noStrike" cap="none" baseline="0">
                <a:solidFill>
                  <a:srgbClr val="CC0000"/>
                </a:solidFill>
                <a:latin typeface="Calibri"/>
                <a:ea typeface="Calibri"/>
                <a:cs typeface="Calibri"/>
                <a:sym typeface="Calibri"/>
              </a:rPr>
              <a:t>Information Warfare</a:t>
            </a:r>
            <a:r>
              <a:rPr lang="en-US" sz="2000" b="0" i="0" u="none" strike="noStrike" cap="none" baseline="0">
                <a:solidFill>
                  <a:schemeClr val="dk1"/>
                </a:solidFill>
                <a:latin typeface="Calibri"/>
                <a:ea typeface="Calibri"/>
                <a:cs typeface="Calibri"/>
                <a:sym typeface="Calibri"/>
              </a:rPr>
              <a:t> ideas</a:t>
            </a:r>
          </a:p>
          <a:p>
            <a:pPr marL="342900" marR="0" lvl="0" indent="-342900" algn="l" rtl="0">
              <a:lnSpc>
                <a:spcPct val="100000"/>
              </a:lnSpc>
              <a:spcBef>
                <a:spcPts val="1800"/>
              </a:spcBef>
              <a:spcAft>
                <a:spcPts val="0"/>
              </a:spcAft>
              <a:buClr>
                <a:srgbClr val="CC0000"/>
              </a:buClr>
              <a:buSzPct val="100000"/>
              <a:buFont typeface="Calibri"/>
              <a:buChar char="•"/>
            </a:pPr>
            <a:r>
              <a:rPr lang="en-US" sz="2200" b="0" i="1" u="none" strike="noStrike" cap="none" baseline="0">
                <a:solidFill>
                  <a:srgbClr val="CC0000"/>
                </a:solidFill>
                <a:latin typeface="Calibri"/>
                <a:ea typeface="Calibri"/>
                <a:cs typeface="Calibri"/>
                <a:sym typeface="Calibri"/>
              </a:rPr>
              <a:t>Critical infrastructures</a:t>
            </a:r>
            <a:r>
              <a:rPr lang="en-US" sz="2200" b="0" i="0" u="none" strike="noStrike" cap="none" baseline="0">
                <a:solidFill>
                  <a:schemeClr val="dk1"/>
                </a:solidFill>
                <a:latin typeface="Calibri"/>
                <a:ea typeface="Calibri"/>
                <a:cs typeface="Calibri"/>
                <a:sym typeface="Calibri"/>
              </a:rPr>
              <a:t> become focal point</a:t>
            </a:r>
          </a:p>
          <a:p>
            <a:pPr marL="630238" marR="0" lvl="1" indent="-274638" algn="l" rtl="0">
              <a:spcBef>
                <a:spcPts val="600"/>
              </a:spcBef>
              <a:spcAft>
                <a:spcPts val="0"/>
              </a:spcAft>
              <a:buClr>
                <a:srgbClr val="6F6F6E"/>
              </a:buClr>
              <a:buSzPct val="100000"/>
              <a:buFont typeface="Calibri"/>
              <a:buChar char="•"/>
            </a:pPr>
            <a:r>
              <a:rPr lang="en-US" sz="1800" b="0" i="0" u="none" strike="noStrike" cap="none" baseline="0">
                <a:solidFill>
                  <a:schemeClr val="dk1"/>
                </a:solidFill>
                <a:latin typeface="Calibri"/>
                <a:ea typeface="Calibri"/>
                <a:cs typeface="Calibri"/>
                <a:sym typeface="Calibri"/>
              </a:rPr>
              <a:t>Information revolution leads to </a:t>
            </a:r>
            <a:r>
              <a:rPr lang="en-US" sz="1800" b="0" i="1" u="none" strike="noStrike" cap="none" baseline="0">
                <a:solidFill>
                  <a:srgbClr val="CC0000"/>
                </a:solidFill>
                <a:latin typeface="Calibri"/>
                <a:ea typeface="Calibri"/>
                <a:cs typeface="Calibri"/>
                <a:sym typeface="Calibri"/>
              </a:rPr>
              <a:t>novel vulnerabilities</a:t>
            </a:r>
            <a:r>
              <a:rPr lang="en-US" sz="1800" b="0" i="0" u="none" strike="noStrike" cap="none" baseline="0">
                <a:solidFill>
                  <a:schemeClr val="dk1"/>
                </a:solidFill>
                <a:latin typeface="Calibri"/>
                <a:ea typeface="Calibri"/>
                <a:cs typeface="Calibri"/>
                <a:sym typeface="Calibri"/>
              </a:rPr>
              <a:t> (interdependent software-based control systems)</a:t>
            </a:r>
          </a:p>
          <a:p>
            <a:pPr marL="630238" marR="0" lvl="1" indent="-274638" algn="l" rtl="0">
              <a:spcBef>
                <a:spcPts val="0"/>
              </a:spcBef>
              <a:spcAft>
                <a:spcPts val="0"/>
              </a:spcAft>
              <a:buClr>
                <a:srgbClr val="6F6F6E"/>
              </a:buClr>
              <a:buSzPct val="100000"/>
              <a:buFont typeface="Calibri"/>
              <a:buChar char="•"/>
            </a:pPr>
            <a:r>
              <a:rPr lang="en-US" sz="1800" b="0" i="1" u="none" strike="noStrike" cap="none" baseline="0">
                <a:solidFill>
                  <a:srgbClr val="CC0000"/>
                </a:solidFill>
                <a:latin typeface="Calibri"/>
                <a:ea typeface="Calibri"/>
                <a:cs typeface="Calibri"/>
                <a:sym typeface="Calibri"/>
              </a:rPr>
              <a:t>Capabilities</a:t>
            </a:r>
            <a:r>
              <a:rPr lang="en-US" sz="1800" b="0" i="0" u="none" strike="noStrike" cap="none" baseline="0">
                <a:solidFill>
                  <a:schemeClr val="dk1"/>
                </a:solidFill>
                <a:latin typeface="Calibri"/>
                <a:ea typeface="Calibri"/>
                <a:cs typeface="Calibri"/>
                <a:sym typeface="Calibri"/>
              </a:rPr>
              <a:t> of “new” malicious actors seem enhanced: inexpensive, ever more sophisticated, rapidly proliferating, easy-to-use tools in cyberspace (buzzword: Cyber-terror)</a:t>
            </a:r>
          </a:p>
          <a:p>
            <a:pPr marL="630238" marR="0" lvl="1" indent="-274638" algn="l" rtl="0">
              <a:spcBef>
                <a:spcPts val="0"/>
              </a:spcBef>
              <a:spcAft>
                <a:spcPts val="0"/>
              </a:spcAft>
              <a:buClr>
                <a:srgbClr val="6F6F6E"/>
              </a:buClr>
              <a:buSzPct val="100000"/>
              <a:buFont typeface="Calibri"/>
              <a:buChar char="•"/>
            </a:pPr>
            <a:r>
              <a:rPr lang="en-US" sz="1800" b="0" i="1" u="none" strike="noStrike" cap="none" baseline="0">
                <a:solidFill>
                  <a:srgbClr val="CC0000"/>
                </a:solidFill>
                <a:latin typeface="Calibri"/>
                <a:ea typeface="Calibri"/>
                <a:cs typeface="Calibri"/>
                <a:sym typeface="Calibri"/>
              </a:rPr>
              <a:t>Asymmetry</a:t>
            </a:r>
            <a:r>
              <a:rPr lang="en-US" sz="1800" b="0" i="0" u="none" strike="noStrike" cap="none" baseline="0">
                <a:solidFill>
                  <a:schemeClr val="dk1"/>
                </a:solidFill>
                <a:latin typeface="Calibri"/>
                <a:ea typeface="Calibri"/>
                <a:cs typeface="Calibri"/>
                <a:sym typeface="Calibri"/>
              </a:rPr>
              <a:t> as defining feature</a:t>
            </a:r>
          </a:p>
          <a:p>
            <a:pPr marL="630238" marR="0" lvl="1" indent="-274638" algn="l" rtl="0">
              <a:spcBef>
                <a:spcPts val="0"/>
              </a:spcBef>
              <a:spcAft>
                <a:spcPts val="0"/>
              </a:spcAft>
              <a:buClr>
                <a:srgbClr val="6F6F6E"/>
              </a:buClr>
              <a:buSzPct val="100000"/>
              <a:buFont typeface="Calibri"/>
              <a:buChar char="•"/>
            </a:pPr>
            <a:r>
              <a:rPr lang="en-US" sz="1800" b="0" i="1" u="none" strike="noStrike" cap="none" baseline="0">
                <a:solidFill>
                  <a:srgbClr val="CC0000"/>
                </a:solidFill>
                <a:latin typeface="Calibri"/>
                <a:ea typeface="Calibri"/>
                <a:cs typeface="Calibri"/>
                <a:sym typeface="Calibri"/>
              </a:rPr>
              <a:t>Liberalization! </a:t>
            </a:r>
            <a:r>
              <a:rPr lang="en-US" sz="1800" b="0" i="0" u="none" strike="noStrike" cap="none" baseline="0">
                <a:solidFill>
                  <a:schemeClr val="dk1"/>
                </a:solidFill>
                <a:latin typeface="Calibri"/>
                <a:ea typeface="Calibri"/>
                <a:cs typeface="Calibri"/>
                <a:sym typeface="Calibri"/>
              </a:rPr>
              <a:t>(moves national security relevant assets away from the government)</a:t>
            </a:r>
          </a:p>
          <a:p>
            <a:pPr marL="342900" marR="0" lvl="0" indent="-342900" algn="l" rtl="0">
              <a:lnSpc>
                <a:spcPct val="110000"/>
              </a:lnSpc>
              <a:spcBef>
                <a:spcPts val="1200"/>
              </a:spcBef>
              <a:spcAft>
                <a:spcPts val="600"/>
              </a:spcAft>
              <a:buClr>
                <a:schemeClr val="dk1"/>
              </a:buClr>
              <a:buSzPct val="100000"/>
              <a:buFont typeface="Calibri"/>
              <a:buChar char="•"/>
            </a:pPr>
            <a:r>
              <a:rPr lang="en-US" sz="2200" b="0" i="0" u="none" strike="noStrike" cap="none" baseline="0">
                <a:solidFill>
                  <a:schemeClr val="dk1"/>
                </a:solidFill>
                <a:latin typeface="Calibri"/>
                <a:ea typeface="Calibri"/>
                <a:cs typeface="Calibri"/>
                <a:sym typeface="Calibri"/>
              </a:rPr>
              <a:t>Main actors: government (military and homeland defense), private sector</a:t>
            </a:r>
          </a:p>
        </p:txBody>
      </p:sp>
      <p:sp>
        <p:nvSpPr>
          <p:cNvPr id="135" name="Shape 135"/>
          <p:cNvSpPr txBox="1">
            <a:spLocks noGrp="1"/>
          </p:cNvSpPr>
          <p:nvPr>
            <p:ph type="body" idx="2"/>
          </p:nvPr>
        </p:nvSpPr>
        <p:spPr>
          <a:xfrm>
            <a:off x="522287" y="0"/>
            <a:ext cx="8153399" cy="549275"/>
          </a:xfrm>
          <a:prstGeom prst="rect">
            <a:avLst/>
          </a:prstGeom>
          <a:noFill/>
          <a:ln>
            <a:noFill/>
          </a:ln>
        </p:spPr>
        <p:txBody>
          <a:bodyPr lIns="0" tIns="90000" rIns="0" bIns="45700" anchor="ctr" anchorCtr="0">
            <a:noAutofit/>
          </a:bodyPr>
          <a:lstStyle/>
          <a:p>
            <a:pPr marL="0" marR="0" lvl="0" indent="0" algn="r" rtl="0">
              <a:lnSpc>
                <a:spcPct val="110000"/>
              </a:lnSpc>
              <a:spcBef>
                <a:spcPts val="0"/>
              </a:spcBef>
              <a:spcAft>
                <a:spcPts val="1080"/>
              </a:spcAft>
              <a:buClr>
                <a:srgbClr val="A00E16"/>
              </a:buClr>
              <a:buSzPct val="25000"/>
              <a:buFont typeface="Calibri"/>
              <a:buNone/>
            </a:pPr>
            <a:r>
              <a:rPr lang="en-US" sz="2400" b="0" i="1" u="none" strike="noStrike" cap="none" baseline="0">
                <a:solidFill>
                  <a:srgbClr val="A00E16"/>
                </a:solidFill>
                <a:latin typeface="Calibri"/>
                <a:ea typeface="Calibri"/>
                <a:cs typeface="Calibri"/>
                <a:sym typeface="Calibri"/>
              </a:rPr>
              <a:t>Policy Dynamics in the 1990s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521435" y="907628"/>
            <a:ext cx="8154253" cy="5473700"/>
          </a:xfrm>
          <a:prstGeom prst="rect">
            <a:avLst/>
          </a:prstGeom>
          <a:noFill/>
          <a:ln>
            <a:noFill/>
          </a:ln>
        </p:spPr>
        <p:txBody>
          <a:bodyPr lIns="0" tIns="45700" rIns="0" bIns="45700" anchor="t" anchorCtr="0">
            <a:noAutofit/>
          </a:bodyPr>
          <a:lstStyle/>
          <a:p>
            <a:pPr marL="342900" marR="0" lvl="0" indent="-342900" algn="l" rtl="0">
              <a:lnSpc>
                <a:spcPct val="110000"/>
              </a:lnSpc>
              <a:spcBef>
                <a:spcPts val="0"/>
              </a:spcBef>
              <a:spcAft>
                <a:spcPts val="0"/>
              </a:spcAft>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Increasing quantity, quality, attention of/on attacks</a:t>
            </a:r>
          </a:p>
          <a:p>
            <a:pPr marL="630238" marR="0" lvl="1" indent="-274638" algn="l" rtl="0">
              <a:spcBef>
                <a:spcPts val="600"/>
              </a:spcBef>
              <a:spcAft>
                <a:spcPts val="0"/>
              </a:spcAft>
              <a:buClr>
                <a:srgbClr val="6F6F6E"/>
              </a:buClr>
              <a:buSzPct val="100000"/>
              <a:buFont typeface="Calibri"/>
              <a:buChar char="•"/>
            </a:pPr>
            <a:r>
              <a:rPr lang="en-US" sz="2000" b="0" i="0" u="none" strike="noStrike" cap="none" baseline="0">
                <a:solidFill>
                  <a:schemeClr val="dk1"/>
                </a:solidFill>
                <a:latin typeface="Calibri"/>
                <a:ea typeface="Calibri"/>
                <a:cs typeface="Calibri"/>
                <a:sym typeface="Calibri"/>
              </a:rPr>
              <a:t>Stuxnet</a:t>
            </a:r>
          </a:p>
          <a:p>
            <a:pPr marL="630238" marR="0" lvl="1" indent="-274638" algn="l" rtl="0">
              <a:spcBef>
                <a:spcPts val="0"/>
              </a:spcBef>
              <a:spcAft>
                <a:spcPts val="0"/>
              </a:spcAft>
              <a:buClr>
                <a:srgbClr val="6F6F6E"/>
              </a:buClr>
              <a:buSzPct val="100000"/>
              <a:buFont typeface="Calibri"/>
              <a:buChar char="•"/>
            </a:pPr>
            <a:r>
              <a:rPr lang="en-US" sz="2000" b="0" i="0" u="none" strike="noStrike" cap="none" baseline="0">
                <a:solidFill>
                  <a:schemeClr val="dk1"/>
                </a:solidFill>
                <a:latin typeface="Calibri"/>
                <a:ea typeface="Calibri"/>
                <a:cs typeface="Calibri"/>
                <a:sym typeface="Calibri"/>
              </a:rPr>
              <a:t>Flame</a:t>
            </a:r>
          </a:p>
          <a:p>
            <a:pPr marL="630238" marR="0" lvl="1" indent="-274638" algn="l" rtl="0">
              <a:spcBef>
                <a:spcPts val="0"/>
              </a:spcBef>
              <a:spcAft>
                <a:spcPts val="0"/>
              </a:spcAft>
              <a:buClr>
                <a:srgbClr val="6F6F6E"/>
              </a:buClr>
              <a:buSzPct val="100000"/>
              <a:buFont typeface="Calibri"/>
              <a:buChar char="•"/>
            </a:pPr>
            <a:r>
              <a:rPr lang="en-US" sz="2000" b="0" i="0" u="none" strike="noStrike" cap="none" baseline="0">
                <a:solidFill>
                  <a:schemeClr val="dk1"/>
                </a:solidFill>
                <a:latin typeface="Calibri"/>
                <a:ea typeface="Calibri"/>
                <a:cs typeface="Calibri"/>
                <a:sym typeface="Calibri"/>
              </a:rPr>
              <a:t>«Mega»-Hacks</a:t>
            </a:r>
          </a:p>
          <a:p>
            <a:pPr marL="342900" marR="0" lvl="0" indent="-342900" algn="l" rtl="0">
              <a:lnSpc>
                <a:spcPct val="110000"/>
              </a:lnSpc>
              <a:spcBef>
                <a:spcPts val="1200"/>
              </a:spcBef>
              <a:spcAft>
                <a:spcPts val="0"/>
              </a:spcAft>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Targeted attacks</a:t>
            </a:r>
          </a:p>
          <a:p>
            <a:pPr marL="630238" marR="0" lvl="1" indent="-274638" algn="l" rtl="0">
              <a:spcBef>
                <a:spcPts val="600"/>
              </a:spcBef>
              <a:spcAft>
                <a:spcPts val="0"/>
              </a:spcAft>
              <a:buClr>
                <a:srgbClr val="6F6F6E"/>
              </a:buClr>
              <a:buSzPct val="100000"/>
              <a:buFont typeface="Calibri"/>
              <a:buChar char="•"/>
            </a:pPr>
            <a:r>
              <a:rPr lang="en-US" sz="2000" b="0" i="0" u="none" strike="noStrike" cap="none" baseline="0">
                <a:solidFill>
                  <a:schemeClr val="dk1"/>
                </a:solidFill>
                <a:latin typeface="Calibri"/>
                <a:ea typeface="Calibri"/>
                <a:cs typeface="Calibri"/>
                <a:sym typeface="Calibri"/>
              </a:rPr>
              <a:t>Non-state (Hacktivism)</a:t>
            </a:r>
          </a:p>
          <a:p>
            <a:pPr marL="630238" marR="0" lvl="1" indent="-274638" algn="l" rtl="0">
              <a:spcBef>
                <a:spcPts val="0"/>
              </a:spcBef>
              <a:spcAft>
                <a:spcPts val="0"/>
              </a:spcAft>
              <a:buClr>
                <a:srgbClr val="6F6F6E"/>
              </a:buClr>
              <a:buSzPct val="100000"/>
              <a:buFont typeface="Calibri"/>
              <a:buChar char="•"/>
            </a:pPr>
            <a:r>
              <a:rPr lang="en-US" sz="2000" b="0" i="0" u="none" strike="noStrike" cap="none" baseline="0">
                <a:solidFill>
                  <a:schemeClr val="dk1"/>
                </a:solidFill>
                <a:latin typeface="Calibri"/>
                <a:ea typeface="Calibri"/>
                <a:cs typeface="Calibri"/>
                <a:sym typeface="Calibri"/>
              </a:rPr>
              <a:t>Organized crime</a:t>
            </a:r>
          </a:p>
          <a:p>
            <a:pPr marL="630238" marR="0" lvl="1" indent="-274638" algn="l" rtl="0">
              <a:spcBef>
                <a:spcPts val="0"/>
              </a:spcBef>
              <a:spcAft>
                <a:spcPts val="0"/>
              </a:spcAft>
              <a:buClr>
                <a:srgbClr val="6F6F6E"/>
              </a:buClr>
              <a:buSzPct val="100000"/>
              <a:buFont typeface="Calibri"/>
              <a:buChar char="•"/>
            </a:pPr>
            <a:r>
              <a:rPr lang="en-US" sz="2000" b="0" i="0" u="none" strike="noStrike" cap="none" baseline="0">
                <a:solidFill>
                  <a:schemeClr val="dk1"/>
                </a:solidFill>
                <a:latin typeface="Calibri"/>
                <a:ea typeface="Calibri"/>
                <a:cs typeface="Calibri"/>
                <a:sym typeface="Calibri"/>
              </a:rPr>
              <a:t>State (APTs)</a:t>
            </a:r>
          </a:p>
          <a:p>
            <a:pPr marL="342900" marR="0" lvl="0" indent="-342900" algn="l" rtl="0">
              <a:lnSpc>
                <a:spcPct val="110000"/>
              </a:lnSpc>
              <a:spcBef>
                <a:spcPts val="1200"/>
              </a:spcBef>
              <a:spcAft>
                <a:spcPts val="0"/>
              </a:spcAft>
              <a:buClr>
                <a:schemeClr val="dk1"/>
              </a:buClr>
              <a:buSzPct val="100000"/>
              <a:buFont typeface="Calibri"/>
              <a:buChar char="•"/>
            </a:pPr>
            <a:r>
              <a:rPr lang="en-US" sz="2400" b="0" i="0" u="none" strike="noStrike" cap="none" baseline="0">
                <a:solidFill>
                  <a:schemeClr val="dk1"/>
                </a:solidFill>
                <a:latin typeface="Calibri"/>
                <a:ea typeface="Calibri"/>
                <a:cs typeface="Calibri"/>
                <a:sym typeface="Calibri"/>
              </a:rPr>
              <a:t>Cyber-«Arms Race»</a:t>
            </a:r>
          </a:p>
          <a:p>
            <a:pPr marL="630238" marR="0" lvl="1" indent="-274638" algn="l" rtl="0">
              <a:spcBef>
                <a:spcPts val="600"/>
              </a:spcBef>
              <a:spcAft>
                <a:spcPts val="0"/>
              </a:spcAft>
              <a:buClr>
                <a:srgbClr val="6F6F6E"/>
              </a:buClr>
              <a:buSzPct val="100000"/>
              <a:buFont typeface="Calibri"/>
              <a:buChar char="•"/>
            </a:pPr>
            <a:r>
              <a:rPr lang="en-US" sz="2000" b="0" i="0" u="none" strike="noStrike" cap="none" baseline="0">
                <a:solidFill>
                  <a:schemeClr val="dk1"/>
                </a:solidFill>
                <a:latin typeface="Calibri"/>
                <a:ea typeface="Calibri"/>
                <a:cs typeface="Calibri"/>
                <a:sym typeface="Calibri"/>
              </a:rPr>
              <a:t>Security Dilemma</a:t>
            </a:r>
          </a:p>
          <a:p>
            <a:pPr marL="630238" marR="0" lvl="1" indent="-147637" algn="l" rtl="0">
              <a:spcBef>
                <a:spcPts val="0"/>
              </a:spcBef>
              <a:spcAft>
                <a:spcPts val="0"/>
              </a:spcAft>
              <a:buClr>
                <a:srgbClr val="6F6F6E"/>
              </a:buClr>
              <a:buFont typeface="Calibri"/>
              <a:buNone/>
            </a:pPr>
            <a:endParaRPr sz="2000" b="0" i="0" u="none" strike="noStrike" cap="none" baseline="0">
              <a:solidFill>
                <a:schemeClr val="dk1"/>
              </a:solidFill>
              <a:latin typeface="Calibri"/>
              <a:ea typeface="Calibri"/>
              <a:cs typeface="Calibri"/>
              <a:sym typeface="Calibri"/>
            </a:endParaRPr>
          </a:p>
        </p:txBody>
      </p:sp>
      <p:sp>
        <p:nvSpPr>
          <p:cNvPr id="141" name="Shape 141"/>
          <p:cNvSpPr txBox="1">
            <a:spLocks noGrp="1"/>
          </p:cNvSpPr>
          <p:nvPr>
            <p:ph type="body" idx="2"/>
          </p:nvPr>
        </p:nvSpPr>
        <p:spPr>
          <a:xfrm>
            <a:off x="522287" y="0"/>
            <a:ext cx="8153399" cy="549275"/>
          </a:xfrm>
          <a:prstGeom prst="rect">
            <a:avLst/>
          </a:prstGeom>
          <a:noFill/>
          <a:ln>
            <a:noFill/>
          </a:ln>
        </p:spPr>
        <p:txBody>
          <a:bodyPr lIns="0" tIns="90000" rIns="0" bIns="45700" anchor="ctr" anchorCtr="0">
            <a:noAutofit/>
          </a:bodyPr>
          <a:lstStyle/>
          <a:p>
            <a:pPr marL="0" marR="0" lvl="0" indent="0" algn="r" rtl="0">
              <a:lnSpc>
                <a:spcPct val="110000"/>
              </a:lnSpc>
              <a:spcBef>
                <a:spcPts val="0"/>
              </a:spcBef>
              <a:spcAft>
                <a:spcPts val="1080"/>
              </a:spcAft>
              <a:buClr>
                <a:srgbClr val="A00E16"/>
              </a:buClr>
              <a:buSzPct val="25000"/>
              <a:buFont typeface="Calibri"/>
              <a:buNone/>
            </a:pPr>
            <a:r>
              <a:rPr lang="en-US" sz="2400" b="0" i="1" u="none" strike="noStrike" cap="none" baseline="0">
                <a:solidFill>
                  <a:srgbClr val="A00E16"/>
                </a:solidFill>
                <a:latin typeface="Calibri"/>
                <a:ea typeface="Calibri"/>
                <a:cs typeface="Calibri"/>
                <a:sym typeface="Calibri"/>
              </a:rPr>
              <a:t>Policy Dynamics in the 2000s</a:t>
            </a:r>
          </a:p>
        </p:txBody>
      </p:sp>
      <p:sp>
        <p:nvSpPr>
          <p:cNvPr id="142" name="Shape 142"/>
          <p:cNvSpPr txBox="1"/>
          <p:nvPr/>
        </p:nvSpPr>
        <p:spPr>
          <a:xfrm>
            <a:off x="2411759" y="4900248"/>
            <a:ext cx="4752527" cy="800218"/>
          </a:xfrm>
          <a:prstGeom prst="rect">
            <a:avLst/>
          </a:prstGeom>
          <a:noFill/>
          <a:ln>
            <a:noFill/>
          </a:ln>
        </p:spPr>
        <p:txBody>
          <a:bodyPr lIns="91425" tIns="45700" rIns="91425" bIns="45700" anchor="t" anchorCtr="0">
            <a:noAutofit/>
          </a:bodyPr>
          <a:lstStyle/>
          <a:p>
            <a:pPr marL="0" marR="0" lvl="1" indent="0" algn="l" rtl="0">
              <a:spcBef>
                <a:spcPts val="0"/>
              </a:spcBef>
              <a:spcAft>
                <a:spcPts val="0"/>
              </a:spcAft>
              <a:buSzPct val="25000"/>
              <a:buNone/>
            </a:pPr>
            <a:r>
              <a:rPr lang="en-US" sz="2800" b="1" i="0" u="none" strike="noStrike" cap="none" baseline="0">
                <a:solidFill>
                  <a:srgbClr val="C00000"/>
                </a:solidFill>
                <a:latin typeface="Arial"/>
                <a:ea typeface="Arial"/>
                <a:cs typeface="Arial"/>
                <a:sym typeface="Arial"/>
              </a:rPr>
              <a:t>Increasing Securitization! </a:t>
            </a:r>
          </a:p>
          <a:p>
            <a:pPr marL="0" marR="0" lvl="0" indent="0" algn="l" rtl="0">
              <a:spcBef>
                <a:spcPts val="0"/>
              </a:spcBef>
              <a:spcAft>
                <a:spcPts val="0"/>
              </a:spcAft>
              <a:buNone/>
            </a:pPr>
            <a:endParaRPr sz="1800" b="0" i="0" u="none" strike="noStrike" cap="none" baseline="0">
              <a:solidFill>
                <a:schemeClr val="dk1"/>
              </a:solidFill>
              <a:latin typeface="Arial"/>
              <a:ea typeface="Arial"/>
              <a:cs typeface="Arial"/>
              <a:sym typeface="Arial"/>
            </a:endParaRPr>
          </a:p>
        </p:txBody>
      </p:sp>
      <p:sp>
        <p:nvSpPr>
          <p:cNvPr id="143" name="Shape 143"/>
          <p:cNvSpPr txBox="1"/>
          <p:nvPr/>
        </p:nvSpPr>
        <p:spPr>
          <a:xfrm>
            <a:off x="1895375" y="5517232"/>
            <a:ext cx="5760640" cy="646331"/>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b="0" i="0" u="none" strike="noStrike" cap="none" baseline="0">
                <a:solidFill>
                  <a:schemeClr val="dk1"/>
                </a:solidFill>
                <a:latin typeface="Arial"/>
                <a:ea typeface="Arial"/>
                <a:cs typeface="Arial"/>
                <a:sym typeface="Arial"/>
              </a:rPr>
              <a:t>= even sub-issues are turned </a:t>
            </a:r>
          </a:p>
          <a:p>
            <a:pPr marL="0" marR="0" lvl="0" indent="0" algn="ctr" rtl="0">
              <a:spcBef>
                <a:spcPts val="0"/>
              </a:spcBef>
              <a:spcAft>
                <a:spcPts val="0"/>
              </a:spcAft>
              <a:buSzPct val="25000"/>
              <a:buNone/>
            </a:pPr>
            <a:r>
              <a:rPr lang="en-US" sz="1800" b="0" i="0" u="none" strike="noStrike" cap="none" baseline="0">
                <a:solidFill>
                  <a:schemeClr val="dk1"/>
                </a:solidFill>
                <a:latin typeface="Arial"/>
                <a:ea typeface="Arial"/>
                <a:cs typeface="Arial"/>
                <a:sym typeface="Arial"/>
              </a:rPr>
              <a:t>into national security issues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subTitle" idx="1"/>
          </p:nvPr>
        </p:nvSpPr>
        <p:spPr>
          <a:xfrm>
            <a:off x="1870075" y="1557337"/>
            <a:ext cx="6977062" cy="1752600"/>
          </a:xfrm>
          <a:prstGeom prst="rect">
            <a:avLst/>
          </a:prstGeom>
          <a:noFill/>
          <a:ln>
            <a:noFill/>
          </a:ln>
        </p:spPr>
        <p:txBody>
          <a:bodyPr lIns="91425" tIns="45700" rIns="91425" bIns="45700" anchor="t" anchorCtr="0">
            <a:noAutofit/>
          </a:bodyPr>
          <a:lstStyle/>
          <a:p>
            <a:pPr marL="0" marR="0" lvl="0" indent="0" algn="l" rtl="0">
              <a:lnSpc>
                <a:spcPct val="110000"/>
              </a:lnSpc>
              <a:spcBef>
                <a:spcPts val="0"/>
              </a:spcBef>
              <a:spcAft>
                <a:spcPts val="2700"/>
              </a:spcAft>
              <a:buClr>
                <a:srgbClr val="5F5F5F"/>
              </a:buClr>
              <a:buSzPct val="25000"/>
              <a:buFont typeface="Calibri"/>
              <a:buNone/>
            </a:pPr>
            <a:r>
              <a:rPr lang="en-US" sz="6000" b="0" i="0" u="none" strike="noStrike" cap="none" baseline="0">
                <a:solidFill>
                  <a:srgbClr val="5F5F5F"/>
                </a:solidFill>
                <a:latin typeface="Calibri"/>
                <a:ea typeface="Calibri"/>
                <a:cs typeface="Calibri"/>
                <a:sym typeface="Calibri"/>
              </a:rPr>
              <a:t>Main Actors</a:t>
            </a:r>
          </a:p>
        </p:txBody>
      </p:sp>
    </p:spTree>
  </p:cSld>
  <p:clrMapOvr>
    <a:masterClrMapping/>
  </p:clrMapOvr>
  <p:transition spd="slow">
    <p:cut/>
  </p:transition>
</p:sld>
</file>

<file path=ppt/theme/theme1.xml><?xml version="1.0" encoding="utf-8"?>
<a:theme xmlns:a="http://schemas.openxmlformats.org/drawingml/2006/main" name="CSS-PowerPoint_Template_2013">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2090</Words>
  <Application>Microsoft Office PowerPoint</Application>
  <PresentationFormat>On-screen Show (4:3)</PresentationFormat>
  <Paragraphs>238</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CSS-PowerPoint_Template_2013</vt:lpstr>
      <vt:lpstr>Slide 1</vt:lpstr>
      <vt:lpstr>Slide 2</vt:lpstr>
      <vt:lpstr>Slide 3</vt:lpstr>
      <vt:lpstr>Slide 4</vt:lpstr>
      <vt:lpstr>Slide 5</vt:lpstr>
      <vt:lpstr>Slide 6</vt:lpstr>
      <vt:lpstr>Slide 7</vt:lpstr>
      <vt:lpstr>Slide 8</vt:lpstr>
      <vt:lpstr>Slide 9</vt:lpstr>
      <vt:lpstr>Slide 10</vt:lpstr>
      <vt:lpstr> </vt:lpstr>
      <vt:lpstr>Slide 12</vt:lpstr>
      <vt:lpstr>Slide 13</vt:lpstr>
      <vt:lpstr>Slide 14</vt:lpstr>
      <vt:lpstr>Slide 15</vt:lpstr>
      <vt:lpstr>Slide 16</vt:lpstr>
      <vt:lpstr> </vt:lpstr>
      <vt:lpstr>State – Private Sector</vt:lpstr>
      <vt:lpstr>Slide 19</vt:lpstr>
      <vt:lpstr>Slide 20</vt:lpstr>
      <vt:lpstr>Slide 21</vt:lpstr>
      <vt:lpstr>State – Citizens</vt:lpstr>
      <vt:lpstr>Slide 23</vt:lpstr>
      <vt:lpstr>Slide 24</vt:lpstr>
      <vt:lpstr> </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Aditi</dc:creator>
  <cp:lastModifiedBy>Aditi</cp:lastModifiedBy>
  <cp:revision>1</cp:revision>
  <dcterms:modified xsi:type="dcterms:W3CDTF">2015-03-16T14:05:33Z</dcterms:modified>
</cp:coreProperties>
</file>